
<file path=[Content_Types].xml><?xml version="1.0" encoding="utf-8"?>
<Types xmlns="http://schemas.openxmlformats.org/package/2006/content-types">
  <Override PartName="/ppt/slides/slide30.xml" ContentType="application/vnd.openxmlformats-officedocument.presentationml.slide+xml"/>
  <Override PartName="/ppt/slides/slide24.xml" ContentType="application/vnd.openxmlformats-officedocument.presentationml.slide+xml"/>
  <Override PartName="/ppt/slideLayouts/slideLayout99.xml" ContentType="application/vnd.openxmlformats-officedocument.presentationml.slideLayout+xml"/>
  <Override PartName="/ppt/slideLayouts/slideLayout41.xml" ContentType="application/vnd.openxmlformats-officedocument.presentationml.slideLayout+xml"/>
  <Override PartName="/ppt/slides/slide72.xml" ContentType="application/vnd.openxmlformats-officedocument.presentationml.slide+xml"/>
  <Override PartName="/ppt/slideLayouts/slideLayout35.xml" ContentType="application/vnd.openxmlformats-officedocument.presentationml.slideLayout+xml"/>
  <Override PartName="/ppt/slides/slide66.xml" ContentType="application/vnd.openxmlformats-officedocument.presentationml.slide+xml"/>
  <Override PartName="/ppt/slideMasters/slideMaster9.xml" ContentType="application/vnd.openxmlformats-officedocument.presentationml.slideMaster+xml"/>
  <Override PartName="/ppt/slideLayouts/slideLayout127.xml" ContentType="application/vnd.openxmlformats-officedocument.presentationml.slideLayout+xml"/>
  <Override PartName="/ppt/slideLayouts/slideLayout77.xml" ContentType="application/vnd.openxmlformats-officedocument.presentationml.slideLayout+xml"/>
  <Override PartName="/ppt/slides/slide50.xml" ContentType="application/vnd.openxmlformats-officedocument.presentationml.slide+xml"/>
  <Override PartName="/ppt/slideLayouts/slideLayout13.xml" ContentType="application/vnd.openxmlformats-officedocument.presentationml.slideLayout+xml"/>
  <Override PartName="/ppt/slides/slide44.xml" ContentType="application/vnd.openxmlformats-officedocument.presentationml.slide+xml"/>
  <Override PartName="/ppt/slideLayouts/slideLayout105.xml" ContentType="application/vnd.openxmlformats-officedocument.presentationml.slideLayout+xml"/>
  <Override PartName="/ppt/slideLayouts/slideLayout55.xml" ContentType="application/vnd.openxmlformats-officedocument.presentationml.slideLayout+xml"/>
  <Override PartName="/ppt/slides/slide22.xml" ContentType="application/vnd.openxmlformats-officedocument.presentationml.slide+xml"/>
  <Override PartName="/ppt/slideLayouts/slideLayout97.xml" ContentType="application/vnd.openxmlformats-officedocument.presentationml.slideLayout+xml"/>
  <Override PartName="/ppt/slideLayouts/slideLayout33.xml" ContentType="application/vnd.openxmlformats-officedocument.presentationml.slideLayout+xml"/>
  <Override PartName="/ppt/slides/slide64.xml" ContentType="application/vnd.openxmlformats-officedocument.presentationml.slide+xml"/>
  <Override PartName="/ppt/slideMasters/slideMaster7.xml" ContentType="application/vnd.openxmlformats-officedocument.presentationml.slideMaster+xml"/>
  <Override PartName="/ppt/slideLayouts/slideLayout125.xml" ContentType="application/vnd.openxmlformats-officedocument.presentationml.slideLayout+xml"/>
  <Override PartName="/ppt/slideLayouts/slideLayout75.xml" ContentType="application/vnd.openxmlformats-officedocument.presentationml.slideLayout+xml"/>
  <Default Extension="xml" ContentType="application/xml"/>
  <Override PartName="/ppt/slideLayouts/slideLayout119.xml" ContentType="application/vnd.openxmlformats-officedocument.presentationml.slideLayout+xml"/>
  <Override PartName="/ppt/slideLayouts/slideLayout11.xml" ContentType="application/vnd.openxmlformats-officedocument.presentationml.slideLayout+xml"/>
  <Override PartName="/ppt/slides/slide42.xml" ContentType="application/vnd.openxmlformats-officedocument.presentationml.slide+xml"/>
  <Override PartName="/ppt/slideLayouts/slideLayout103.xml" ContentType="application/vnd.openxmlformats-officedocument.presentationml.slideLayout+xml"/>
  <Override PartName="/ppt/slideLayouts/slideLayout53.xml" ContentType="application/vnd.openxmlformats-officedocument.presentationml.slideLayout+xml"/>
  <Override PartName="/ppt/slides/slide20.xml" ContentType="application/vnd.openxmlformats-officedocument.presentationml.slide+xml"/>
  <Override PartName="/ppt/slideLayouts/slideLayout95.xml" ContentType="application/vnd.openxmlformats-officedocument.presentationml.slideLayout+xml"/>
  <Override PartName="/ppt/slideLayouts/slideLayout31.xml" ContentType="application/vnd.openxmlformats-officedocument.presentationml.slideLayout+xml"/>
  <Override PartName="/ppt/slides/slide62.xml" ContentType="application/vnd.openxmlformats-officedocument.presentationml.slide+xml"/>
  <Override PartName="/ppt/slideMasters/slideMaster5.xml" ContentType="application/vnd.openxmlformats-officedocument.presentationml.slideMaster+xml"/>
  <Override PartName="/ppt/slideLayouts/slideLayout73.xml" ContentType="application/vnd.openxmlformats-officedocument.presentationml.slideLayout+xml"/>
  <Override PartName="/ppt/slideLayouts/slideLayout117.xml" ContentType="application/vnd.openxmlformats-officedocument.presentationml.slideLayout+xml"/>
  <Override PartName="/ppt/slides/slide40.xml" ContentType="application/vnd.openxmlformats-officedocument.presentationml.slide+xml"/>
  <Override PartName="/ppt/slideLayouts/slideLayout101.xml" ContentType="application/vnd.openxmlformats-officedocument.presentationml.slideLayout+xml"/>
  <Override PartName="/ppt/slides/slide9.xml" ContentType="application/vnd.openxmlformats-officedocument.presentationml.slide+xml"/>
  <Default Extension="jpeg" ContentType="image/jpeg"/>
  <Override PartName="/ppt/slideLayouts/slideLayout51.xml" ContentType="application/vnd.openxmlformats-officedocument.presentationml.slideLayout+xml"/>
  <Override PartName="/ppt/theme/theme12.xml" ContentType="application/vnd.openxmlformats-officedocument.theme+xml"/>
  <Override PartName="/ppt/slideLayouts/slideLayout93.xml" ContentType="application/vnd.openxmlformats-officedocument.presentationml.slideLayout+xml"/>
  <Override PartName="/ppt/slideLayouts/slideLayout87.xml" ContentType="application/vnd.openxmlformats-officedocument.presentationml.slideLayout+xml"/>
  <Override PartName="/docProps/app.xml" ContentType="application/vnd.openxmlformats-officedocument.extended-properties+xml"/>
  <Override PartName="/ppt/slides/slide60.xml" ContentType="application/vnd.openxmlformats-officedocument.presentationml.slide+xml"/>
  <Override PartName="/ppt/slideMasters/slideMaster3.xml" ContentType="application/vnd.openxmlformats-officedocument.presentationml.slideMaster+xml"/>
  <Override PartName="/ppt/slideLayouts/slideLayout8.xml" ContentType="application/vnd.openxmlformats-officedocument.presentationml.slideLayout+xml"/>
  <Override PartName="/ppt/slideLayouts/slideLayout71.xml" ContentType="application/vnd.openxmlformats-officedocument.presentationml.slideLayout+xml"/>
  <Override PartName="/ppt/slideLayouts/slideLayout115.xml" ContentType="application/vnd.openxmlformats-officedocument.presentationml.slideLayout+xml"/>
  <Override PartName="/ppt/slides/slide7.xml" ContentType="application/vnd.openxmlformats-officedocument.presentationml.slide+xml"/>
  <Override PartName="/ppt/slides/slide19.xml" ContentType="application/vnd.openxmlformats-officedocument.presentationml.slide+xml"/>
  <Override PartName="/ppt/theme/theme10.xml" ContentType="application/vnd.openxmlformats-officedocument.theme+xml"/>
  <Override PartName="/ppt/slideLayouts/slideLayout91.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Masters/slideMaster1.xml" ContentType="application/vnd.openxmlformats-officedocument.presentationml.slideMaster+xml"/>
  <Override PartName="/ppt/slideLayouts/slideLayout6.xml" ContentType="application/vnd.openxmlformats-officedocument.presentationml.slideLayout+xml"/>
  <Override PartName="/ppt/slides/slide39.xml" ContentType="application/vnd.openxmlformats-officedocument.presentationml.slide+xml"/>
  <Override PartName="/ppt/slideLayouts/slideLayout113.xml" ContentType="application/vnd.openxmlformats-officedocument.presentationml.slideLayout+xml"/>
  <Override PartName="/ppt/slideLayouts/slideLayout63.xml" ContentType="application/vnd.openxmlformats-officedocument.presentationml.slideLayout+xml"/>
  <Override PartName="/ppt/slides/slide5.xml" ContentType="application/vnd.openxmlformats-officedocument.presentationml.slide+xml"/>
  <Override PartName="/ppt/slides/slide17.xml" ContentType="application/vnd.openxmlformats-officedocument.presentationml.slide+xml"/>
  <Override PartName="/ppt/slideLayouts/slideLayout28.xml" ContentType="application/vnd.openxmlformats-officedocument.presentationml.slideLayout+xml"/>
  <Override PartName="/ppt/slides/slide59.xml" ContentType="application/vnd.openxmlformats-officedocument.presentationml.slide+xml"/>
  <Override PartName="/ppt/slideLayouts/slideLayout83.xml" ContentType="application/vnd.openxmlformats-officedocument.presentationml.slideLayout+xml"/>
  <Override PartName="/ppt/theme/theme7.xml" ContentType="application/vnd.openxmlformats-officedocument.theme+xml"/>
  <Override PartName="/ppt/slides/slide37.xml" ContentType="application/vnd.openxmlformats-officedocument.presentationml.slide+xml"/>
  <Override PartName="/ppt/slideMasters/slideMaster12.xml" ContentType="application/vnd.openxmlformats-officedocument.presentationml.slideMaster+xml"/>
  <Override PartName="/ppt/slideLayouts/slideLayout4.xml" ContentType="application/vnd.openxmlformats-officedocument.presentationml.slideLayout+xml"/>
  <Override PartName="/ppt/slideLayouts/slideLayout111.xml" ContentType="application/vnd.openxmlformats-officedocument.presentationml.slideLayout+xml"/>
  <Override PartName="/ppt/slideLayouts/slideLayout48.xml" ContentType="application/vnd.openxmlformats-officedocument.presentationml.slideLayout+xml"/>
  <Override PartName="/ppt/slideLayouts/slideLayout61.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5.xml" ContentType="application/vnd.openxmlformats-officedocument.presentationml.slide+xml"/>
  <Override PartName="/ppt/slideLayouts/slideLayout26.xml" ContentType="application/vnd.openxmlformats-officedocument.presentationml.slideLayout+xml"/>
  <Override PartName="/ppt/slides/slide57.xml" ContentType="application/vnd.openxmlformats-officedocument.presentationml.slide+xml"/>
  <Override PartName="/ppt/slides/slide70.xml" ContentType="application/vnd.openxmlformats-officedocument.presentationml.slide+xml"/>
  <Override PartName="/ppt/slideLayouts/slideLayout131.xml" ContentType="application/vnd.openxmlformats-officedocument.presentationml.slideLayout+xml"/>
  <Override PartName="/ppt/slideLayouts/slideLayout68.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slideMasters/slideMaster10.xml" ContentType="application/vnd.openxmlformats-officedocument.presentationml.slideMaster+xml"/>
  <Override PartName="/ppt/slideLayouts/slideLayout2.xml" ContentType="application/vnd.openxmlformats-officedocument.presentationml.slideLayout+xml"/>
  <Override PartName="/ppt/slides/slide35.xml" ContentType="application/vnd.openxmlformats-officedocument.presentationml.slide+xml"/>
  <Override PartName="/ppt/slides/slide29.xml" ContentType="application/vnd.openxmlformats-officedocument.presentationml.slide+xml"/>
  <Override PartName="/ppt/slideLayouts/slideLayout46.xml" ContentType="application/vnd.openxmlformats-officedocument.presentationml.slideLayout+xml"/>
  <Override PartName="/ppt/slides/slide1.xml" ContentType="application/vnd.openxmlformats-officedocument.presentationml.slide+xml"/>
  <Override PartName="/ppt/slides/slide13.xml" ContentType="application/vnd.openxmlformats-officedocument.presentationml.slide+xml"/>
  <Override PartName="/ppt/slideLayouts/slideLayout24.xml" ContentType="application/vnd.openxmlformats-officedocument.presentationml.slideLayout+xml"/>
  <Override PartName="/ppt/slides/slide55.xml" ContentType="application/vnd.openxmlformats-officedocument.presentationml.slide+xml"/>
  <Override PartName="/ppt/slideLayouts/slideLayout18.xml" ContentType="application/vnd.openxmlformats-officedocument.presentationml.slideLayout+xml"/>
  <Override PartName="/ppt/slides/slide49.xml" ContentType="application/vnd.openxmlformats-officedocument.presentationml.slide+xml"/>
  <Override PartName="/ppt/slideLayouts/slideLayout66.xml" ContentType="application/vnd.openxmlformats-officedocument.presentationml.slideLayout+xml"/>
  <Override PartName="/ppt/slideLayouts/slideLayout123.xml" ContentType="application/vnd.openxmlformats-officedocument.presentationml.slideLayout+xml"/>
  <Override PartName="/ppt/theme/theme3.xml" ContentType="application/vnd.openxmlformats-officedocument.theme+xml"/>
  <Override PartName="/ppt/slides/slide33.xml" ContentType="application/vnd.openxmlformats-officedocument.presentationml.slide+xml"/>
  <Override PartName="/ppt/viewProps.xml" ContentType="application/vnd.openxmlformats-officedocument.presentationml.viewProps+xml"/>
  <Override PartName="/ppt/slideLayouts/slideLayout44.xml" ContentType="application/vnd.openxmlformats-officedocument.presentationml.slideLayout+xml"/>
  <Override PartName="/ppt/slides/slide27.xml" ContentType="application/vnd.openxmlformats-officedocument.presentationml.slide+xml"/>
  <Override PartName="/docProps/core.xml" ContentType="application/vnd.openxmlformats-package.core-properties+xml"/>
  <Override PartName="/ppt/slideLayouts/slideLayout38.xml" ContentType="application/vnd.openxmlformats-officedocument.presentationml.slideLayout+xml"/>
  <Override PartName="/ppt/slides/slide11.xml" ContentType="application/vnd.openxmlformats-officedocument.presentationml.slide+xml"/>
  <Override PartName="/ppt/slides/slide69.xml" ContentType="application/vnd.openxmlformats-officedocument.presentationml.slide+xml"/>
  <Override PartName="/ppt/slideLayouts/slideLayout22.xml" ContentType="application/vnd.openxmlformats-officedocument.presentationml.slideLayout+xml"/>
  <Override PartName="/ppt/slides/slide53.xml" ContentType="application/vnd.openxmlformats-officedocument.presentationml.slide+xml"/>
  <Override PartName="/ppt/slideLayouts/slideLayout16.xml" ContentType="application/vnd.openxmlformats-officedocument.presentationml.slideLayout+xml"/>
  <Override PartName="/ppt/slides/slide47.xml" ContentType="application/vnd.openxmlformats-officedocument.presentationml.slide+xml"/>
  <Override PartName="/ppt/slideLayouts/slideLayout108.xml" ContentType="application/vnd.openxmlformats-officedocument.presentationml.slideLayout+xml"/>
  <Override PartName="/ppt/slideLayouts/slideLayout121.xml" ContentType="application/vnd.openxmlformats-officedocument.presentationml.slideLayout+xml"/>
  <Override PartName="/ppt/slideLayouts/slideLayout58.xml" ContentType="application/vnd.openxmlformats-officedocument.presentationml.slideLayout+xml"/>
  <Override PartName="/ppt/theme/theme1.xml" ContentType="application/vnd.openxmlformats-officedocument.theme+xml"/>
  <Override PartName="/ppt/slides/slide31.xml" ContentType="application/vnd.openxmlformats-officedocument.presentationml.slide+xml"/>
  <Override PartName="/ppt/slides/slide25.xml" ContentType="application/vnd.openxmlformats-officedocument.presentationml.slide+xml"/>
  <Override PartName="/ppt/slideLayouts/slideLayout42.xml" ContentType="application/vnd.openxmlformats-officedocument.presentationml.slideLayout+xml"/>
  <Override PartName="/ppt/slides/slide73.xml" ContentType="application/vnd.openxmlformats-officedocument.presentationml.slide+xml"/>
  <Override PartName="/ppt/slideLayouts/slideLayout36.xml" ContentType="application/vnd.openxmlformats-officedocument.presentationml.slideLayout+xml"/>
  <Override PartName="/ppt/slides/slide67.xml" ContentType="application/vnd.openxmlformats-officedocument.presentationml.slide+xml"/>
  <Override PartName="/ppt/slideLayouts/slideLayout128.xml" ContentType="application/vnd.openxmlformats-officedocument.presentationml.slideLayout+xml"/>
  <Override PartName="/ppt/slideLayouts/slideLayout20.xml" ContentType="application/vnd.openxmlformats-officedocument.presentationml.slideLayout+xml"/>
  <Override PartName="/ppt/slideLayouts/slideLayout78.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s/slide45.xml" ContentType="application/vnd.openxmlformats-officedocument.presentationml.slide+xml"/>
  <Override PartName="/ppt/slideLayouts/slideLayout106.xml" ContentType="application/vnd.openxmlformats-officedocument.presentationml.slideLayout+xml"/>
  <Override PartName="/ppt/slideLayouts/slideLayout56.xml" ContentType="application/vnd.openxmlformats-officedocument.presentationml.slideLayout+xml"/>
  <Override PartName="/ppt/slides/slide23.xml" ContentType="application/vnd.openxmlformats-officedocument.presentationml.slide+xml"/>
  <Override PartName="/ppt/slideLayouts/slideLayout98.xml" ContentType="application/vnd.openxmlformats-officedocument.presentationml.slideLayout+xml"/>
  <Override PartName="/ppt/slideLayouts/slideLayout40.xml" ContentType="application/vnd.openxmlformats-officedocument.presentationml.slideLayout+xml"/>
  <Override PartName="/ppt/slideLayouts/slideLayout34.xml" ContentType="application/vnd.openxmlformats-officedocument.presentationml.slideLayout+xml"/>
  <Override PartName="/ppt/slides/slide65.xml" ContentType="application/vnd.openxmlformats-officedocument.presentationml.slide+xml"/>
  <Override PartName="/ppt/slideMasters/slideMaster8.xml" ContentType="application/vnd.openxmlformats-officedocument.presentationml.slideMaster+xml"/>
  <Override PartName="/ppt/slideLayouts/slideLayout126.xml" ContentType="application/vnd.openxmlformats-officedocument.presentationml.slideLayout+xml"/>
  <Override PartName="/ppt/slideLayouts/slideLayout76.xml" ContentType="application/vnd.openxmlformats-officedocument.presentationml.slideLayout+xml"/>
  <Override PartName="/ppt/slideLayouts/slideLayout12.xml" ContentType="application/vnd.openxmlformats-officedocument.presentationml.slideLayout+xml"/>
  <Override PartName="/ppt/slides/slide43.xml" ContentType="application/vnd.openxmlformats-officedocument.presentationml.slide+xml"/>
  <Override PartName="/ppt/slideLayouts/slideLayout104.xml" ContentType="application/vnd.openxmlformats-officedocument.presentationml.slideLayout+xml"/>
  <Override PartName="/ppt/slideLayouts/slideLayout54.xml" ContentType="application/vnd.openxmlformats-officedocument.presentationml.slideLayout+xml"/>
  <Override PartName="/ppt/slides/slide21.xml" ContentType="application/vnd.openxmlformats-officedocument.presentationml.slide+xml"/>
  <Override PartName="/ppt/slideLayouts/slideLayout96.xml" ContentType="application/vnd.openxmlformats-officedocument.presentationml.slideLayout+xml"/>
  <Override PartName="/ppt/slideLayouts/slideLayout32.xml" ContentType="application/vnd.openxmlformats-officedocument.presentationml.slideLayout+xml"/>
  <Override PartName="/ppt/notesMasters/notesMaster1.xml" ContentType="application/vnd.openxmlformats-officedocument.presentationml.notesMaster+xml"/>
  <Override PartName="/ppt/slides/slide63.xml" ContentType="application/vnd.openxmlformats-officedocument.presentationml.slide+xml"/>
  <Override PartName="/ppt/slideMasters/slideMaster6.xml" ContentType="application/vnd.openxmlformats-officedocument.presentationml.slideMaster+xml"/>
  <Override PartName="/ppt/slideLayouts/slideLayout74.xml" ContentType="application/vnd.openxmlformats-officedocument.presentationml.slideLayout+xml"/>
  <Override PartName="/ppt/slideLayouts/slideLayout118.xml" ContentType="application/vnd.openxmlformats-officedocument.presentationml.slideLayout+xml"/>
  <Override PartName="/ppt/slideLayouts/slideLayout10.xml" ContentType="application/vnd.openxmlformats-officedocument.presentationml.slideLayout+xml"/>
  <Override PartName="/ppt/slides/slide41.xml" ContentType="application/vnd.openxmlformats-officedocument.presentationml.slide+xml"/>
  <Override PartName="/ppt/presentation.xml" ContentType="application/vnd.openxmlformats-officedocument.presentationml.presentation.main+xml"/>
  <Override PartName="/ppt/slideLayouts/slideLayout102.xml" ContentType="application/vnd.openxmlformats-officedocument.presentationml.slideLayout+xml"/>
  <Override PartName="/ppt/slideLayouts/slideLayout52.xml" ContentType="application/vnd.openxmlformats-officedocument.presentationml.slideLayout+xml"/>
  <Override PartName="/ppt/theme/theme13.xml" ContentType="application/vnd.openxmlformats-officedocument.theme+xml"/>
  <Override PartName="/ppt/slideLayouts/slideLayout94.xml" ContentType="application/vnd.openxmlformats-officedocument.presentationml.slideLayout+xml"/>
  <Override PartName="/ppt/slideLayouts/slideLayout30.xml" ContentType="application/vnd.openxmlformats-officedocument.presentationml.slideLayout+xml"/>
  <Override PartName="/ppt/slideLayouts/slideLayout88.xml" ContentType="application/vnd.openxmlformats-officedocument.presentationml.slideLayout+xml"/>
  <Override PartName="/ppt/slides/slide61.xml" ContentType="application/vnd.openxmlformats-officedocument.presentationml.slide+xml"/>
  <Override PartName="/ppt/slideMasters/slideMaster4.xml" ContentType="application/vnd.openxmlformats-officedocument.presentationml.slideMaster+xml"/>
  <Override PartName="/ppt/slideLayouts/slideLayout9.xml" ContentType="application/vnd.openxmlformats-officedocument.presentationml.slideLayout+xml"/>
  <Override PartName="/ppt/slideLayouts/slideLayout72.xml" ContentType="application/vnd.openxmlformats-officedocument.presentationml.slideLayout+xml"/>
  <Override PartName="/ppt/slideLayouts/slideLayout116.xml" ContentType="application/vnd.openxmlformats-officedocument.presentationml.slideLayout+xml"/>
  <Override PartName="/ppt/slideLayouts/slideLayout100.xml" ContentType="application/vnd.openxmlformats-officedocument.presentationml.slideLayout+xml"/>
  <Override PartName="/ppt/slides/slide8.xml" ContentType="application/vnd.openxmlformats-officedocument.presentationml.slide+xml"/>
  <Override PartName="/ppt/slideLayouts/slideLayout50.xml" ContentType="application/vnd.openxmlformats-officedocument.presentationml.slideLayout+xml"/>
  <Override PartName="/ppt/theme/theme11.xml" ContentType="application/vnd.openxmlformats-officedocument.theme+xml"/>
  <Override PartName="/ppt/slideLayouts/slideLayout92.xml" ContentType="application/vnd.openxmlformats-officedocument.presentationml.slideLayout+xml"/>
  <Override PartName="/ppt/slideLayouts/slideLayout86.xml" ContentType="application/vnd.openxmlformats-officedocument.presentationml.slideLayout+xml"/>
  <Override PartName="/ppt/slideMasters/slideMaster2.xml" ContentType="application/vnd.openxmlformats-officedocument.presentationml.slideMaster+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114.xml" ContentType="application/vnd.openxmlformats-officedocument.presentationml.slideLayout+xml"/>
  <Override PartName="/ppt/slideLayouts/slideLayout64.xml" ContentType="application/vnd.openxmlformats-officedocument.presentationml.slideLayout+xml"/>
  <Override PartName="/ppt/slides/slide6.xml" ContentType="application/vnd.openxmlformats-officedocument.presentationml.slide+xml"/>
  <Override PartName="/ppt/slides/slide18.xml" ContentType="application/vnd.openxmlformats-officedocument.presentationml.slide+xml"/>
  <Override PartName="/ppt/slideLayouts/slideLayout29.xml" ContentType="application/vnd.openxmlformats-officedocument.presentationml.slideLayout+xml"/>
  <Override PartName="/ppt/slideLayouts/slideLayout90.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tableStyles.xml" ContentType="application/vnd.openxmlformats-officedocument.presentationml.tableStyles+xml"/>
  <Override PartName="/ppt/slideLayouts/slideLayout5.xml" ContentType="application/vnd.openxmlformats-officedocument.presentationml.slideLayout+xml"/>
  <Override PartName="/ppt/slides/slide38.xml" ContentType="application/vnd.openxmlformats-officedocument.presentationml.slide+xml"/>
  <Override PartName="/ppt/slideLayouts/slideLayout112.xml" ContentType="application/vnd.openxmlformats-officedocument.presentationml.slideLayout+xml"/>
  <Override PartName="/ppt/slideLayouts/slideLayout49.xml" ContentType="application/vnd.openxmlformats-officedocument.presentationml.slideLayout+xml"/>
  <Override PartName="/ppt/slideLayouts/slideLayout62.xml" ContentType="application/vnd.openxmlformats-officedocument.presentationml.slideLayout+xml"/>
  <Default Extension="bin" ContentType="application/vnd.openxmlformats-officedocument.presentationml.printerSettings"/>
  <Override PartName="/ppt/slides/slide4.xml" ContentType="application/vnd.openxmlformats-officedocument.presentationml.slide+xml"/>
  <Override PartName="/ppt/slides/slide16.xml" ContentType="application/vnd.openxmlformats-officedocument.presentationml.slide+xml"/>
  <Override PartName="/ppt/slideLayouts/slideLayout27.xml" ContentType="application/vnd.openxmlformats-officedocument.presentationml.slideLayout+xml"/>
  <Override PartName="/ppt/slides/slide58.xml" ContentType="application/vnd.openxmlformats-officedocument.presentationml.slide+xml"/>
  <Override PartName="/ppt/slides/slide71.xml" ContentType="application/vnd.openxmlformats-officedocument.presentationml.slide+xml"/>
  <Override PartName="/ppt/slideLayouts/slideLayout132.xml" ContentType="application/vnd.openxmlformats-officedocument.presentationml.slideLayout+xml"/>
  <Override PartName="/ppt/slideLayouts/slideLayout69.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Masters/slideMaster11.xml" ContentType="application/vnd.openxmlformats-officedocument.presentationml.slideMaster+xml"/>
  <Override PartName="/ppt/slideLayouts/slideLayout3.xml" ContentType="application/vnd.openxmlformats-officedocument.presentationml.slideLayout+xml"/>
  <Override PartName="/ppt/slides/slide36.xml" ContentType="application/vnd.openxmlformats-officedocument.presentationml.slide+xml"/>
  <Override PartName="/ppt/slideLayouts/slideLayout110.xml" ContentType="application/vnd.openxmlformats-officedocument.presentationml.slideLayout+xml"/>
  <Override PartName="/ppt/slideLayouts/slideLayout47.xml" ContentType="application/vnd.openxmlformats-officedocument.presentationml.slideLayout+xml"/>
  <Override PartName="/ppt/slideLayouts/slideLayout60.xml" ContentType="application/vnd.openxmlformats-officedocument.presentationml.slideLayout+xml"/>
  <Override PartName="/ppt/slides/slide2.xml" ContentType="application/vnd.openxmlformats-officedocument.presentationml.slide+xml"/>
  <Override PartName="/ppt/slides/slide14.xml" ContentType="application/vnd.openxmlformats-officedocument.presentationml.slide+xml"/>
  <Override PartName="/ppt/slideLayouts/slideLayout89.xml" ContentType="application/vnd.openxmlformats-officedocument.presentationml.slideLayout+xml"/>
  <Override PartName="/ppt/slideLayouts/slideLayout25.xml" ContentType="application/vnd.openxmlformats-officedocument.presentationml.slideLayout+xml"/>
  <Override PartName="/ppt/slides/slide56.xml" ContentType="application/vnd.openxmlformats-officedocument.presentationml.slide+xml"/>
  <Override PartName="/ppt/slideLayouts/slideLayout19.xml" ContentType="application/vnd.openxmlformats-officedocument.presentationml.slideLayout+xml"/>
  <Override PartName="/ppt/slideLayouts/slideLayout130.xml" ContentType="application/vnd.openxmlformats-officedocument.presentationml.slideLayout+xml"/>
  <Override PartName="/ppt/slideLayouts/slideLayout67.xml" ContentType="application/vnd.openxmlformats-officedocument.presentationml.slideLayout+xml"/>
  <Override PartName="/ppt/slideLayouts/slideLayout80.xml" ContentType="application/vnd.openxmlformats-officedocument.presentationml.slideLayout+xml"/>
  <Override PartName="/ppt/slideLayouts/slideLayout124.xml" ContentType="application/vnd.openxmlformats-officedocument.presentationml.slideLayout+xml"/>
  <Override PartName="/ppt/theme/theme4.xml" ContentType="application/vnd.openxmlformats-officedocument.theme+xml"/>
  <Override PartName="/ppt/slideLayouts/slideLayout1.xml" ContentType="application/vnd.openxmlformats-officedocument.presentationml.slideLayout+xml"/>
  <Override PartName="/ppt/slides/slide34.xml" ContentType="application/vnd.openxmlformats-officedocument.presentationml.slide+xml"/>
  <Override PartName="/ppt/slides/slide28.xml" ContentType="application/vnd.openxmlformats-officedocument.presentationml.slide+xml"/>
  <Override PartName="/ppt/slideLayouts/slideLayout45.xml" ContentType="application/vnd.openxmlformats-officedocument.presentationml.slideLayout+xml"/>
  <Override PartName="/ppt/slideLayouts/slideLayout39.xml" ContentType="application/vnd.openxmlformats-officedocument.presentationml.slideLayout+xml"/>
  <Default Extension="png" ContentType="image/png"/>
  <Override PartName="/ppt/slides/slide12.xml" ContentType="application/vnd.openxmlformats-officedocument.presentationml.slide+xml"/>
  <Override PartName="/ppt/slideLayouts/slideLayout23.xml" ContentType="application/vnd.openxmlformats-officedocument.presentationml.slideLayout+xml"/>
  <Override PartName="/ppt/slides/slide54.xml" ContentType="application/vnd.openxmlformats-officedocument.presentationml.slide+xml"/>
  <Override PartName="/ppt/slideLayouts/slideLayout17.xml" ContentType="application/vnd.openxmlformats-officedocument.presentationml.slideLayout+xml"/>
  <Default Extension="rels" ContentType="application/vnd.openxmlformats-package.relationships+xml"/>
  <Override PartName="/ppt/slides/slide48.xml" ContentType="application/vnd.openxmlformats-officedocument.presentationml.slide+xml"/>
  <Override PartName="/ppt/slideLayouts/slideLayout65.xml" ContentType="application/vnd.openxmlformats-officedocument.presentationml.slideLayout+xml"/>
  <Override PartName="/ppt/slideLayouts/slideLayout109.xml" ContentType="application/vnd.openxmlformats-officedocument.presentationml.slideLayout+xml"/>
  <Override PartName="/ppt/slideLayouts/slideLayout122.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slides/slide32.xml" ContentType="application/vnd.openxmlformats-officedocument.presentationml.slide+xml"/>
  <Override PartName="/ppt/slideLayouts/slideLayout43.xml" ContentType="application/vnd.openxmlformats-officedocument.presentationml.slideLayout+xml"/>
  <Override PartName="/ppt/slides/slide26.xml" ContentType="application/vnd.openxmlformats-officedocument.presentationml.slide+xml"/>
  <Override PartName="/ppt/slides/slide74.xml" ContentType="application/vnd.openxmlformats-officedocument.presentationml.slide+xml"/>
  <Override PartName="/ppt/slideLayouts/slideLayout37.xml" ContentType="application/vnd.openxmlformats-officedocument.presentationml.slideLayout+xml"/>
  <Override PartName="/ppt/slides/slide10.xml" ContentType="application/vnd.openxmlformats-officedocument.presentationml.slide+xml"/>
  <Override PartName="/ppt/slides/slide68.xml" ContentType="application/vnd.openxmlformats-officedocument.presentationml.slide+xml"/>
  <Override PartName="/ppt/slideLayouts/slideLayout129.xml" ContentType="application/vnd.openxmlformats-officedocument.presentationml.slideLayout+xml"/>
  <Override PartName="/ppt/slideLayouts/slideLayout21.xml" ContentType="application/vnd.openxmlformats-officedocument.presentationml.slideLayout+xml"/>
  <Override PartName="/ppt/slideLayouts/slideLayout79.xml" ContentType="application/vnd.openxmlformats-officedocument.presentationml.slideLayout+xml"/>
  <Override PartName="/ppt/slides/slide52.xml" ContentType="application/vnd.openxmlformats-officedocument.presentationml.slide+xml"/>
  <Override PartName="/ppt/slideLayouts/slideLayout15.xml" ContentType="application/vnd.openxmlformats-officedocument.presentationml.slideLayout+xml"/>
  <Override PartName="/ppt/slides/slide46.xml" ContentType="application/vnd.openxmlformats-officedocument.presentationml.slide+xml"/>
  <Override PartName="/ppt/presProps.xml" ContentType="application/vnd.openxmlformats-officedocument.presentationml.presProps+xml"/>
  <Override PartName="/ppt/slideLayouts/slideLayout107.xml" ContentType="application/vnd.openxmlformats-officedocument.presentationml.slideLayout+xml"/>
  <Override PartName="/ppt/slideLayouts/slideLayout120.xml" ContentType="application/vnd.openxmlformats-officedocument.presentationml.slideLayout+xml"/>
  <Override PartName="/ppt/slideLayouts/slideLayout57.xml" ContentType="application/vnd.openxmlformats-officedocument.presentationml.slideLayout+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r:id="rId1"/>
    <p:sldMasterId r:id="rId2"/>
    <p:sldMasterId r:id="rId3"/>
    <p:sldMasterId r:id="rId4"/>
    <p:sldMasterId r:id="rId5"/>
    <p:sldMasterId r:id="rId6"/>
    <p:sldMasterId r:id="rId7"/>
    <p:sldMasterId r:id="rId8"/>
    <p:sldMasterId r:id="rId9"/>
    <p:sldMasterId r:id="rId10"/>
    <p:sldMasterId r:id="rId11"/>
    <p:sldMasterId r:id="rId12"/>
  </p:sldMasterIdLst>
  <p:notesMasterIdLst>
    <p:notesMasterId r:id="rId87"/>
  </p:notesMasterIdLst>
  <p:sldIdLst>
    <p:sldId id="259" r:id="rId13"/>
    <p:sldId id="262" r:id="rId14"/>
    <p:sldId id="300" r:id="rId15"/>
    <p:sldId id="291" r:id="rId16"/>
    <p:sldId id="308" r:id="rId17"/>
    <p:sldId id="314" r:id="rId18"/>
    <p:sldId id="338" r:id="rId19"/>
    <p:sldId id="302" r:id="rId20"/>
    <p:sldId id="326" r:id="rId21"/>
    <p:sldId id="261" r:id="rId22"/>
    <p:sldId id="309" r:id="rId23"/>
    <p:sldId id="305" r:id="rId24"/>
    <p:sldId id="306" r:id="rId25"/>
    <p:sldId id="288" r:id="rId26"/>
    <p:sldId id="267" r:id="rId27"/>
    <p:sldId id="293" r:id="rId28"/>
    <p:sldId id="273" r:id="rId29"/>
    <p:sldId id="277" r:id="rId30"/>
    <p:sldId id="310" r:id="rId31"/>
    <p:sldId id="281" r:id="rId32"/>
    <p:sldId id="278" r:id="rId33"/>
    <p:sldId id="279" r:id="rId34"/>
    <p:sldId id="280" r:id="rId35"/>
    <p:sldId id="276" r:id="rId36"/>
    <p:sldId id="292" r:id="rId37"/>
    <p:sldId id="321" r:id="rId38"/>
    <p:sldId id="334" r:id="rId39"/>
    <p:sldId id="285" r:id="rId40"/>
    <p:sldId id="284" r:id="rId41"/>
    <p:sldId id="263" r:id="rId42"/>
    <p:sldId id="325" r:id="rId43"/>
    <p:sldId id="343" r:id="rId44"/>
    <p:sldId id="337" r:id="rId45"/>
    <p:sldId id="272" r:id="rId46"/>
    <p:sldId id="287" r:id="rId47"/>
    <p:sldId id="342" r:id="rId48"/>
    <p:sldId id="320" r:id="rId49"/>
    <p:sldId id="270" r:id="rId50"/>
    <p:sldId id="315" r:id="rId51"/>
    <p:sldId id="264" r:id="rId52"/>
    <p:sldId id="260" r:id="rId53"/>
    <p:sldId id="269" r:id="rId54"/>
    <p:sldId id="328" r:id="rId55"/>
    <p:sldId id="348" r:id="rId56"/>
    <p:sldId id="324" r:id="rId57"/>
    <p:sldId id="323" r:id="rId58"/>
    <p:sldId id="336" r:id="rId59"/>
    <p:sldId id="282" r:id="rId60"/>
    <p:sldId id="257" r:id="rId61"/>
    <p:sldId id="330" r:id="rId62"/>
    <p:sldId id="318" r:id="rId63"/>
    <p:sldId id="331" r:id="rId64"/>
    <p:sldId id="265" r:id="rId65"/>
    <p:sldId id="304" r:id="rId66"/>
    <p:sldId id="313" r:id="rId67"/>
    <p:sldId id="316" r:id="rId68"/>
    <p:sldId id="339" r:id="rId69"/>
    <p:sldId id="322" r:id="rId70"/>
    <p:sldId id="275" r:id="rId71"/>
    <p:sldId id="274" r:id="rId72"/>
    <p:sldId id="297" r:id="rId73"/>
    <p:sldId id="335" r:id="rId74"/>
    <p:sldId id="340" r:id="rId75"/>
    <p:sldId id="271" r:id="rId76"/>
    <p:sldId id="290" r:id="rId77"/>
    <p:sldId id="333" r:id="rId78"/>
    <p:sldId id="266" r:id="rId79"/>
    <p:sldId id="327" r:id="rId80"/>
    <p:sldId id="345" r:id="rId81"/>
    <p:sldId id="347" r:id="rId82"/>
    <p:sldId id="346" r:id="rId83"/>
    <p:sldId id="298" r:id="rId84"/>
    <p:sldId id="329" r:id="rId85"/>
    <p:sldId id="299" r:id="rId86"/>
  </p:sldIdLst>
  <p:sldSz cx="13004800" cy="9753600"/>
  <p:notesSz cx="6858000" cy="9144000"/>
  <p:defaultTextStyle>
    <a:defPPr>
      <a:defRPr lang="en-US"/>
    </a:defPPr>
    <a:lvl1pPr algn="ctr" rtl="0" fontAlgn="base">
      <a:spcBef>
        <a:spcPct val="0"/>
      </a:spcBef>
      <a:spcAft>
        <a:spcPct val="0"/>
      </a:spcAft>
      <a:defRPr sz="3800" kern="1200">
        <a:solidFill>
          <a:srgbClr val="44422C"/>
        </a:solidFill>
        <a:effectLst>
          <a:outerShdw blurRad="38100" dist="38100" dir="2700000" algn="tl">
            <a:srgbClr val="000000">
              <a:alpha val="43137"/>
            </a:srgbClr>
          </a:outerShdw>
        </a:effectLst>
        <a:latin typeface="Hoefler Text" charset="0"/>
        <a:ea typeface="ヒラギノ明朝 ProN W3" charset="-128"/>
        <a:cs typeface="ヒラギノ明朝 ProN W3" charset="-128"/>
        <a:sym typeface="Hoefler Text" charset="0"/>
      </a:defRPr>
    </a:lvl1pPr>
    <a:lvl2pPr marL="457200" algn="ctr" rtl="0" fontAlgn="base">
      <a:spcBef>
        <a:spcPct val="0"/>
      </a:spcBef>
      <a:spcAft>
        <a:spcPct val="0"/>
      </a:spcAft>
      <a:defRPr sz="3800" kern="1200">
        <a:solidFill>
          <a:srgbClr val="44422C"/>
        </a:solidFill>
        <a:effectLst>
          <a:outerShdw blurRad="38100" dist="38100" dir="2700000" algn="tl">
            <a:srgbClr val="000000">
              <a:alpha val="43137"/>
            </a:srgbClr>
          </a:outerShdw>
        </a:effectLst>
        <a:latin typeface="Hoefler Text" charset="0"/>
        <a:ea typeface="ヒラギノ明朝 ProN W3" charset="-128"/>
        <a:cs typeface="ヒラギノ明朝 ProN W3" charset="-128"/>
        <a:sym typeface="Hoefler Text" charset="0"/>
      </a:defRPr>
    </a:lvl2pPr>
    <a:lvl3pPr marL="914400" algn="ctr" rtl="0" fontAlgn="base">
      <a:spcBef>
        <a:spcPct val="0"/>
      </a:spcBef>
      <a:spcAft>
        <a:spcPct val="0"/>
      </a:spcAft>
      <a:defRPr sz="3800" kern="1200">
        <a:solidFill>
          <a:srgbClr val="44422C"/>
        </a:solidFill>
        <a:effectLst>
          <a:outerShdw blurRad="38100" dist="38100" dir="2700000" algn="tl">
            <a:srgbClr val="000000">
              <a:alpha val="43137"/>
            </a:srgbClr>
          </a:outerShdw>
        </a:effectLst>
        <a:latin typeface="Hoefler Text" charset="0"/>
        <a:ea typeface="ヒラギノ明朝 ProN W3" charset="-128"/>
        <a:cs typeface="ヒラギノ明朝 ProN W3" charset="-128"/>
        <a:sym typeface="Hoefler Text" charset="0"/>
      </a:defRPr>
    </a:lvl3pPr>
    <a:lvl4pPr marL="1371600" algn="ctr" rtl="0" fontAlgn="base">
      <a:spcBef>
        <a:spcPct val="0"/>
      </a:spcBef>
      <a:spcAft>
        <a:spcPct val="0"/>
      </a:spcAft>
      <a:defRPr sz="3800" kern="1200">
        <a:solidFill>
          <a:srgbClr val="44422C"/>
        </a:solidFill>
        <a:effectLst>
          <a:outerShdw blurRad="38100" dist="38100" dir="2700000" algn="tl">
            <a:srgbClr val="000000">
              <a:alpha val="43137"/>
            </a:srgbClr>
          </a:outerShdw>
        </a:effectLst>
        <a:latin typeface="Hoefler Text" charset="0"/>
        <a:ea typeface="ヒラギノ明朝 ProN W3" charset="-128"/>
        <a:cs typeface="ヒラギノ明朝 ProN W3" charset="-128"/>
        <a:sym typeface="Hoefler Text" charset="0"/>
      </a:defRPr>
    </a:lvl4pPr>
    <a:lvl5pPr marL="1828800" algn="ctr" rtl="0" fontAlgn="base">
      <a:spcBef>
        <a:spcPct val="0"/>
      </a:spcBef>
      <a:spcAft>
        <a:spcPct val="0"/>
      </a:spcAft>
      <a:defRPr sz="3800" kern="1200">
        <a:solidFill>
          <a:srgbClr val="44422C"/>
        </a:solidFill>
        <a:effectLst>
          <a:outerShdw blurRad="38100" dist="38100" dir="2700000" algn="tl">
            <a:srgbClr val="000000">
              <a:alpha val="43137"/>
            </a:srgbClr>
          </a:outerShdw>
        </a:effectLst>
        <a:latin typeface="Hoefler Text" charset="0"/>
        <a:ea typeface="ヒラギノ明朝 ProN W3" charset="-128"/>
        <a:cs typeface="ヒラギノ明朝 ProN W3" charset="-128"/>
        <a:sym typeface="Hoefler Text" charset="0"/>
      </a:defRPr>
    </a:lvl5pPr>
    <a:lvl6pPr marL="2286000" algn="l" defTabSz="457200" rtl="0" eaLnBrk="1" latinLnBrk="0" hangingPunct="1">
      <a:defRPr sz="3800" kern="1200">
        <a:solidFill>
          <a:srgbClr val="44422C"/>
        </a:solidFill>
        <a:effectLst>
          <a:outerShdw blurRad="38100" dist="38100" dir="2700000" algn="tl">
            <a:srgbClr val="000000">
              <a:alpha val="43137"/>
            </a:srgbClr>
          </a:outerShdw>
        </a:effectLst>
        <a:latin typeface="Hoefler Text" charset="0"/>
        <a:ea typeface="ヒラギノ明朝 ProN W3" charset="-128"/>
        <a:cs typeface="ヒラギノ明朝 ProN W3" charset="-128"/>
        <a:sym typeface="Hoefler Text" charset="0"/>
      </a:defRPr>
    </a:lvl6pPr>
    <a:lvl7pPr marL="2743200" algn="l" defTabSz="457200" rtl="0" eaLnBrk="1" latinLnBrk="0" hangingPunct="1">
      <a:defRPr sz="3800" kern="1200">
        <a:solidFill>
          <a:srgbClr val="44422C"/>
        </a:solidFill>
        <a:effectLst>
          <a:outerShdw blurRad="38100" dist="38100" dir="2700000" algn="tl">
            <a:srgbClr val="000000">
              <a:alpha val="43137"/>
            </a:srgbClr>
          </a:outerShdw>
        </a:effectLst>
        <a:latin typeface="Hoefler Text" charset="0"/>
        <a:ea typeface="ヒラギノ明朝 ProN W3" charset="-128"/>
        <a:cs typeface="ヒラギノ明朝 ProN W3" charset="-128"/>
        <a:sym typeface="Hoefler Text" charset="0"/>
      </a:defRPr>
    </a:lvl7pPr>
    <a:lvl8pPr marL="3200400" algn="l" defTabSz="457200" rtl="0" eaLnBrk="1" latinLnBrk="0" hangingPunct="1">
      <a:defRPr sz="3800" kern="1200">
        <a:solidFill>
          <a:srgbClr val="44422C"/>
        </a:solidFill>
        <a:effectLst>
          <a:outerShdw blurRad="38100" dist="38100" dir="2700000" algn="tl">
            <a:srgbClr val="000000">
              <a:alpha val="43137"/>
            </a:srgbClr>
          </a:outerShdw>
        </a:effectLst>
        <a:latin typeface="Hoefler Text" charset="0"/>
        <a:ea typeface="ヒラギノ明朝 ProN W3" charset="-128"/>
        <a:cs typeface="ヒラギノ明朝 ProN W3" charset="-128"/>
        <a:sym typeface="Hoefler Text" charset="0"/>
      </a:defRPr>
    </a:lvl8pPr>
    <a:lvl9pPr marL="3657600" algn="l" defTabSz="457200" rtl="0" eaLnBrk="1" latinLnBrk="0" hangingPunct="1">
      <a:defRPr sz="3800" kern="1200">
        <a:solidFill>
          <a:srgbClr val="44422C"/>
        </a:solidFill>
        <a:effectLst>
          <a:outerShdw blurRad="38100" dist="38100" dir="2700000" algn="tl">
            <a:srgbClr val="000000">
              <a:alpha val="43137"/>
            </a:srgbClr>
          </a:outerShdw>
        </a:effectLst>
        <a:latin typeface="Hoefler Text" charset="0"/>
        <a:ea typeface="ヒラギノ明朝 ProN W3" charset="-128"/>
        <a:cs typeface="ヒラギノ明朝 ProN W3" charset="-128"/>
        <a:sym typeface="Hoefler Text"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5620"/>
    <p:restoredTop sz="94660"/>
  </p:normalViewPr>
  <p:slideViewPr>
    <p:cSldViewPr>
      <p:cViewPr varScale="1">
        <p:scale>
          <a:sx n="65" d="100"/>
          <a:sy n="65" d="100"/>
        </p:scale>
        <p:origin x="-784" y="-104"/>
      </p:cViewPr>
      <p:guideLst>
        <p:guide orient="horz" pos="3072"/>
        <p:guide pos="4096"/>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37" Type="http://schemas.openxmlformats.org/officeDocument/2006/relationships/slide" Target="slides/slide25.xml"/><Relationship Id="rId38" Type="http://schemas.openxmlformats.org/officeDocument/2006/relationships/slide" Target="slides/slide26.xml"/><Relationship Id="rId39" Type="http://schemas.openxmlformats.org/officeDocument/2006/relationships/slide" Target="slides/slide27.xml"/><Relationship Id="rId50" Type="http://schemas.openxmlformats.org/officeDocument/2006/relationships/slide" Target="slides/slide38.xml"/><Relationship Id="rId51" Type="http://schemas.openxmlformats.org/officeDocument/2006/relationships/slide" Target="slides/slide39.xml"/><Relationship Id="rId52" Type="http://schemas.openxmlformats.org/officeDocument/2006/relationships/slide" Target="slides/slide40.xml"/><Relationship Id="rId53" Type="http://schemas.openxmlformats.org/officeDocument/2006/relationships/slide" Target="slides/slide41.xml"/><Relationship Id="rId54" Type="http://schemas.openxmlformats.org/officeDocument/2006/relationships/slide" Target="slides/slide42.xml"/><Relationship Id="rId55" Type="http://schemas.openxmlformats.org/officeDocument/2006/relationships/slide" Target="slides/slide43.xml"/><Relationship Id="rId56" Type="http://schemas.openxmlformats.org/officeDocument/2006/relationships/slide" Target="slides/slide44.xml"/><Relationship Id="rId57" Type="http://schemas.openxmlformats.org/officeDocument/2006/relationships/slide" Target="slides/slide45.xml"/><Relationship Id="rId58" Type="http://schemas.openxmlformats.org/officeDocument/2006/relationships/slide" Target="slides/slide46.xml"/><Relationship Id="rId59" Type="http://schemas.openxmlformats.org/officeDocument/2006/relationships/slide" Target="slides/slide47.xml"/><Relationship Id="rId70" Type="http://schemas.openxmlformats.org/officeDocument/2006/relationships/slide" Target="slides/slide58.xml"/><Relationship Id="rId71" Type="http://schemas.openxmlformats.org/officeDocument/2006/relationships/slide" Target="slides/slide59.xml"/><Relationship Id="rId72" Type="http://schemas.openxmlformats.org/officeDocument/2006/relationships/slide" Target="slides/slide60.xml"/><Relationship Id="rId73" Type="http://schemas.openxmlformats.org/officeDocument/2006/relationships/slide" Target="slides/slide61.xml"/><Relationship Id="rId74" Type="http://schemas.openxmlformats.org/officeDocument/2006/relationships/slide" Target="slides/slide62.xml"/><Relationship Id="rId75" Type="http://schemas.openxmlformats.org/officeDocument/2006/relationships/slide" Target="slides/slide63.xml"/><Relationship Id="rId76" Type="http://schemas.openxmlformats.org/officeDocument/2006/relationships/slide" Target="slides/slide64.xml"/><Relationship Id="rId77" Type="http://schemas.openxmlformats.org/officeDocument/2006/relationships/slide" Target="slides/slide65.xml"/><Relationship Id="rId78" Type="http://schemas.openxmlformats.org/officeDocument/2006/relationships/slide" Target="slides/slide66.xml"/><Relationship Id="rId79" Type="http://schemas.openxmlformats.org/officeDocument/2006/relationships/slide" Target="slides/slide67.xml"/><Relationship Id="rId90" Type="http://schemas.openxmlformats.org/officeDocument/2006/relationships/viewProps" Target="viewProps.xml"/><Relationship Id="rId91" Type="http://schemas.openxmlformats.org/officeDocument/2006/relationships/theme" Target="theme/theme1.xml"/><Relationship Id="rId92" Type="http://schemas.openxmlformats.org/officeDocument/2006/relationships/tableStyles" Target="tableStyles.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40" Type="http://schemas.openxmlformats.org/officeDocument/2006/relationships/slide" Target="slides/slide28.xml"/><Relationship Id="rId41" Type="http://schemas.openxmlformats.org/officeDocument/2006/relationships/slide" Target="slides/slide29.xml"/><Relationship Id="rId42" Type="http://schemas.openxmlformats.org/officeDocument/2006/relationships/slide" Target="slides/slide30.xml"/><Relationship Id="rId43" Type="http://schemas.openxmlformats.org/officeDocument/2006/relationships/slide" Target="slides/slide31.xml"/><Relationship Id="rId44" Type="http://schemas.openxmlformats.org/officeDocument/2006/relationships/slide" Target="slides/slide32.xml"/><Relationship Id="rId45" Type="http://schemas.openxmlformats.org/officeDocument/2006/relationships/slide" Target="slides/slide33.xml"/><Relationship Id="rId46" Type="http://schemas.openxmlformats.org/officeDocument/2006/relationships/slide" Target="slides/slide34.xml"/><Relationship Id="rId47" Type="http://schemas.openxmlformats.org/officeDocument/2006/relationships/slide" Target="slides/slide35.xml"/><Relationship Id="rId48" Type="http://schemas.openxmlformats.org/officeDocument/2006/relationships/slide" Target="slides/slide36.xml"/><Relationship Id="rId49" Type="http://schemas.openxmlformats.org/officeDocument/2006/relationships/slide" Target="slides/slide37.xml"/><Relationship Id="rId60" Type="http://schemas.openxmlformats.org/officeDocument/2006/relationships/slide" Target="slides/slide48.xml"/><Relationship Id="rId61" Type="http://schemas.openxmlformats.org/officeDocument/2006/relationships/slide" Target="slides/slide49.xml"/><Relationship Id="rId62" Type="http://schemas.openxmlformats.org/officeDocument/2006/relationships/slide" Target="slides/slide50.xml"/><Relationship Id="rId63" Type="http://schemas.openxmlformats.org/officeDocument/2006/relationships/slide" Target="slides/slide51.xml"/><Relationship Id="rId64" Type="http://schemas.openxmlformats.org/officeDocument/2006/relationships/slide" Target="slides/slide52.xml"/><Relationship Id="rId65" Type="http://schemas.openxmlformats.org/officeDocument/2006/relationships/slide" Target="slides/slide53.xml"/><Relationship Id="rId66" Type="http://schemas.openxmlformats.org/officeDocument/2006/relationships/slide" Target="slides/slide54.xml"/><Relationship Id="rId67" Type="http://schemas.openxmlformats.org/officeDocument/2006/relationships/slide" Target="slides/slide55.xml"/><Relationship Id="rId68" Type="http://schemas.openxmlformats.org/officeDocument/2006/relationships/slide" Target="slides/slide56.xml"/><Relationship Id="rId69" Type="http://schemas.openxmlformats.org/officeDocument/2006/relationships/slide" Target="slides/slide57.xml"/><Relationship Id="rId80" Type="http://schemas.openxmlformats.org/officeDocument/2006/relationships/slide" Target="slides/slide68.xml"/><Relationship Id="rId81" Type="http://schemas.openxmlformats.org/officeDocument/2006/relationships/slide" Target="slides/slide69.xml"/><Relationship Id="rId82" Type="http://schemas.openxmlformats.org/officeDocument/2006/relationships/slide" Target="slides/slide70.xml"/><Relationship Id="rId83" Type="http://schemas.openxmlformats.org/officeDocument/2006/relationships/slide" Target="slides/slide71.xml"/><Relationship Id="rId84" Type="http://schemas.openxmlformats.org/officeDocument/2006/relationships/slide" Target="slides/slide72.xml"/><Relationship Id="rId85" Type="http://schemas.openxmlformats.org/officeDocument/2006/relationships/slide" Target="slides/slide73.xml"/><Relationship Id="rId86" Type="http://schemas.openxmlformats.org/officeDocument/2006/relationships/slide" Target="slides/slide74.xml"/><Relationship Id="rId87" Type="http://schemas.openxmlformats.org/officeDocument/2006/relationships/notesMaster" Target="notesMasters/notesMaster1.xml"/><Relationship Id="rId88" Type="http://schemas.openxmlformats.org/officeDocument/2006/relationships/printerSettings" Target="printerSettings/printerSettings1.bin"/><Relationship Id="rId8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F52885-728F-C546-BAC1-3B3937EA3328}" type="datetimeFigureOut">
              <a:rPr lang="en-US" smtClean="0"/>
              <a:pPr/>
              <a:t>5/29/12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B69E8F-1C81-7E41-BAE2-CEDE02C5F76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B69E8F-1C81-7E41-BAE2-CEDE02C5F760}" type="slidenum">
              <a:rPr lang="en-US" smtClean="0"/>
              <a:pPr/>
              <a:t>60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393700"/>
            <a:ext cx="2616200" cy="8445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393700"/>
            <a:ext cx="7696200" cy="8445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9691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8624888" cy="69691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2300" y="5181600"/>
            <a:ext cx="286385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638550" y="5181600"/>
            <a:ext cx="286385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2375" y="1625600"/>
            <a:ext cx="1470025" cy="660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2300" y="1625600"/>
            <a:ext cx="4257675" cy="660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489200"/>
            <a:ext cx="2381250" cy="635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03650" y="2489200"/>
            <a:ext cx="2381250" cy="635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393700"/>
            <a:ext cx="2616200" cy="8445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393700"/>
            <a:ext cx="7696200" cy="8445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489200"/>
            <a:ext cx="5156200" cy="635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489200"/>
            <a:ext cx="5156200" cy="635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393700"/>
            <a:ext cx="2616200" cy="8445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393700"/>
            <a:ext cx="7696200" cy="8445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489200"/>
            <a:ext cx="2381250" cy="635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03650" y="2489200"/>
            <a:ext cx="2381250" cy="635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2489200"/>
            <a:ext cx="5156200" cy="635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489200"/>
            <a:ext cx="5156200" cy="635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393700"/>
            <a:ext cx="2616200" cy="8445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393700"/>
            <a:ext cx="7696200" cy="8445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518400" y="2489200"/>
            <a:ext cx="2032000" cy="635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702800" y="2489200"/>
            <a:ext cx="2032000" cy="635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393700"/>
            <a:ext cx="2616200" cy="8445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393700"/>
            <a:ext cx="7696200" cy="8445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3700"/>
            <a:ext cx="2925762" cy="8318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3700"/>
            <a:ext cx="8624888" cy="83185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1270000" y="914400"/>
            <a:ext cx="5156200" cy="792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914400"/>
            <a:ext cx="5156200" cy="792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448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448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0" y="5181600"/>
            <a:ext cx="5156200" cy="1625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5181600"/>
            <a:ext cx="5156200" cy="1625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286000"/>
            <a:ext cx="2616200" cy="452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286000"/>
            <a:ext cx="7696200" cy="452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3" Type="http://schemas.openxmlformats.org/officeDocument/2006/relationships/image" Target="../media/image2.png"/><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3" Type="http://schemas.openxmlformats.org/officeDocument/2006/relationships/image" Target="../media/image2.png"/><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3" Type="http://schemas.openxmlformats.org/officeDocument/2006/relationships/image" Target="../media/image2.png"/><Relationship Id="rId14" Type="http://schemas.openxmlformats.org/officeDocument/2006/relationships/image" Target="../media/image3.png"/><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2.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3" Type="http://schemas.openxmlformats.org/officeDocument/2006/relationships/image" Target="../media/image2.pn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2.pn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3" Type="http://schemas.openxmlformats.org/officeDocument/2006/relationships/image" Target="../media/image2.pn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3" Type="http://schemas.openxmlformats.org/officeDocument/2006/relationships/image" Target="../media/image2.png"/><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3" Type="http://schemas.openxmlformats.org/officeDocument/2006/relationships/image" Target="../media/image2.png"/><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3" Type="http://schemas.openxmlformats.org/officeDocument/2006/relationships/image" Target="../media/image2.png"/><Relationship Id="rId14" Type="http://schemas.openxmlformats.org/officeDocument/2006/relationships/image" Target="../media/image3.png"/><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1270000" y="393700"/>
            <a:ext cx="10464800" cy="1981200"/>
          </a:xfrm>
          <a:prstGeom prst="rect">
            <a:avLst/>
          </a:prstGeom>
          <a:noFill/>
          <a:ln w="12700">
            <a:noFill/>
            <a:miter lim="800000"/>
            <a:headEnd/>
            <a:tailEnd/>
          </a:ln>
          <a:effectLst>
            <a:outerShdw blurRad="25400" dist="25399" dir="2700000" algn="ctr" rotWithShape="0">
              <a:schemeClr val="bg2">
                <a:alpha val="75000"/>
              </a:schemeClr>
            </a:outerShdw>
          </a:effectLst>
        </p:spPr>
        <p:txBody>
          <a:bodyPr vert="horz" wrap="square" lIns="50800" tIns="50800" rIns="50800" bIns="50800" numCol="1" anchor="ctr" anchorCtr="0" compatLnSpc="1">
            <a:prstTxWarp prst="textNoShape">
              <a:avLst/>
            </a:prstTxWarp>
          </a:bodyPr>
          <a:lstStyle/>
          <a:p>
            <a:pPr lvl="0"/>
            <a:r>
              <a:rPr lang="en-US">
                <a:sym typeface="Hoefler Text" charset="0"/>
              </a:rPr>
              <a:t>Click to edit Master title style</a:t>
            </a:r>
          </a:p>
        </p:txBody>
      </p:sp>
      <p:sp>
        <p:nvSpPr>
          <p:cNvPr id="1026" name="Rectangle 2"/>
          <p:cNvSpPr>
            <a:spLocks noGrp="1" noChangeArrowheads="1"/>
          </p:cNvSpPr>
          <p:nvPr>
            <p:ph type="body" idx="1"/>
          </p:nvPr>
        </p:nvSpPr>
        <p:spPr bwMode="auto">
          <a:xfrm>
            <a:off x="1270000" y="2489200"/>
            <a:ext cx="10464800" cy="6350000"/>
          </a:xfrm>
          <a:prstGeom prst="rect">
            <a:avLst/>
          </a:prstGeom>
          <a:noFill/>
          <a:ln w="12700">
            <a:noFill/>
            <a:miter lim="800000"/>
            <a:headEnd/>
            <a:tailEnd/>
          </a:ln>
          <a:effectLst>
            <a:outerShdw blurRad="25400" dist="25399" dir="2700000" algn="ctr" rotWithShape="0">
              <a:schemeClr val="bg2">
                <a:alpha val="75000"/>
              </a:schemeClr>
            </a:outerShdw>
          </a:effectLst>
        </p:spPr>
        <p:txBody>
          <a:bodyPr vert="horz" wrap="square" lIns="50800" tIns="50800" rIns="50800" bIns="50800" numCol="1" anchor="ctr" anchorCtr="0" compatLnSpc="1">
            <a:prstTxWarp prst="textNoShape">
              <a:avLst/>
            </a:prstTxWarp>
          </a:bodyPr>
          <a:lstStyle/>
          <a:p>
            <a:pPr lvl="0"/>
            <a:r>
              <a:rPr lang="en-US">
                <a:sym typeface="Hoefler Text" charset="0"/>
              </a:rPr>
              <a:t>Click to edit Master text styles</a:t>
            </a:r>
          </a:p>
          <a:p>
            <a:pPr lvl="1"/>
            <a:r>
              <a:rPr lang="en-US">
                <a:sym typeface="Hoefler Text" charset="0"/>
              </a:rPr>
              <a:t>Second level</a:t>
            </a:r>
          </a:p>
          <a:p>
            <a:pPr lvl="2"/>
            <a:r>
              <a:rPr lang="en-US">
                <a:sym typeface="Hoefler Text" charset="0"/>
              </a:rPr>
              <a:t>Third level</a:t>
            </a:r>
          </a:p>
          <a:p>
            <a:pPr lvl="3"/>
            <a:r>
              <a:rPr lang="en-US">
                <a:sym typeface="Hoefler Text" charset="0"/>
              </a:rPr>
              <a:t>Fourth level</a:t>
            </a:r>
          </a:p>
          <a:p>
            <a:pPr lvl="4"/>
            <a:r>
              <a:rPr lang="en-US">
                <a:sym typeface="Hoefler Text" charset="0"/>
              </a:rPr>
              <a:t>Fifth level</a:t>
            </a:r>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Lst>
  <p:transition/>
  <p:txStyles>
    <p:titleStyle>
      <a:lvl1pPr algn="ctr" rtl="0" fontAlgn="base">
        <a:spcBef>
          <a:spcPct val="0"/>
        </a:spcBef>
        <a:spcAft>
          <a:spcPct val="0"/>
        </a:spcAft>
        <a:defRPr sz="6400">
          <a:solidFill>
            <a:schemeClr val="tx1"/>
          </a:solidFill>
          <a:latin typeface="+mj-lt"/>
          <a:ea typeface="+mj-ea"/>
          <a:cs typeface="+mj-cs"/>
          <a:sym typeface="Hoefler Text" charset="0"/>
        </a:defRPr>
      </a:lvl1pPr>
      <a:lvl2pPr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2pPr>
      <a:lvl3pPr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3pPr>
      <a:lvl4pPr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4pPr>
      <a:lvl5pPr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5pPr>
      <a:lvl6pPr marL="457200"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6pPr>
      <a:lvl7pPr marL="914400"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7pPr>
      <a:lvl8pPr marL="1371600"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8pPr>
      <a:lvl9pPr marL="1828800"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9pPr>
    </p:titleStyle>
    <p:bodyStyle>
      <a:lvl1pPr marL="612775" indent="-376238" algn="l" rtl="0" fontAlgn="base">
        <a:spcBef>
          <a:spcPts val="3300"/>
        </a:spcBef>
        <a:spcAft>
          <a:spcPct val="0"/>
        </a:spcAft>
        <a:buSzPct val="125000"/>
        <a:buFont typeface="Hoefler Text" charset="0"/>
        <a:buChar char="•"/>
        <a:defRPr sz="3800">
          <a:solidFill>
            <a:schemeClr val="tx1"/>
          </a:solidFill>
          <a:latin typeface="+mn-lt"/>
          <a:ea typeface="+mn-ea"/>
          <a:cs typeface="+mn-cs"/>
          <a:sym typeface="Hoefler Text" charset="0"/>
        </a:defRPr>
      </a:lvl1pPr>
      <a:lvl2pPr marL="1125538" indent="-376238" algn="l" rtl="0" fontAlgn="base">
        <a:spcBef>
          <a:spcPts val="3300"/>
        </a:spcBef>
        <a:spcAft>
          <a:spcPct val="0"/>
        </a:spcAft>
        <a:buSzPct val="125000"/>
        <a:buFont typeface="Hoefler Text" charset="0"/>
        <a:buChar char="•"/>
        <a:defRPr sz="3800">
          <a:solidFill>
            <a:schemeClr val="tx1"/>
          </a:solidFill>
          <a:latin typeface="+mn-lt"/>
          <a:ea typeface="+mn-ea"/>
          <a:cs typeface="+mn-cs"/>
          <a:sym typeface="Hoefler Text" charset="0"/>
        </a:defRPr>
      </a:lvl2pPr>
      <a:lvl3pPr marL="1646238" indent="-376238" algn="l" rtl="0" fontAlgn="base">
        <a:spcBef>
          <a:spcPts val="3300"/>
        </a:spcBef>
        <a:spcAft>
          <a:spcPct val="0"/>
        </a:spcAft>
        <a:buSzPct val="125000"/>
        <a:buFont typeface="Hoefler Text" charset="0"/>
        <a:buChar char="•"/>
        <a:defRPr sz="3800">
          <a:solidFill>
            <a:schemeClr val="tx1"/>
          </a:solidFill>
          <a:latin typeface="+mn-lt"/>
          <a:ea typeface="+mn-ea"/>
          <a:cs typeface="+mn-cs"/>
          <a:sym typeface="Hoefler Text" charset="0"/>
        </a:defRPr>
      </a:lvl3pPr>
      <a:lvl4pPr marL="2166938" indent="-376238" algn="l" rtl="0" fontAlgn="base">
        <a:spcBef>
          <a:spcPts val="3300"/>
        </a:spcBef>
        <a:spcAft>
          <a:spcPct val="0"/>
        </a:spcAft>
        <a:buSzPct val="125000"/>
        <a:buFont typeface="Hoefler Text" charset="0"/>
        <a:buChar char="•"/>
        <a:defRPr sz="3800">
          <a:solidFill>
            <a:schemeClr val="tx1"/>
          </a:solidFill>
          <a:latin typeface="+mn-lt"/>
          <a:ea typeface="+mn-ea"/>
          <a:cs typeface="+mn-cs"/>
          <a:sym typeface="Hoefler Text" charset="0"/>
        </a:defRPr>
      </a:lvl4pPr>
      <a:lvl5pPr marL="2687638" indent="-376238" algn="l" rtl="0" fontAlgn="base">
        <a:spcBef>
          <a:spcPts val="3300"/>
        </a:spcBef>
        <a:spcAft>
          <a:spcPct val="0"/>
        </a:spcAft>
        <a:buSzPct val="125000"/>
        <a:buFont typeface="Hoefler Text" charset="0"/>
        <a:buChar char="•"/>
        <a:defRPr sz="3800">
          <a:solidFill>
            <a:schemeClr val="tx1"/>
          </a:solidFill>
          <a:latin typeface="+mn-lt"/>
          <a:ea typeface="+mn-ea"/>
          <a:cs typeface="+mn-cs"/>
          <a:sym typeface="Hoefler Text" charset="0"/>
        </a:defRPr>
      </a:lvl5pPr>
      <a:lvl6pPr marL="3144838" indent="-376238" algn="l" rtl="0" fontAlgn="base">
        <a:spcBef>
          <a:spcPts val="3300"/>
        </a:spcBef>
        <a:spcAft>
          <a:spcPct val="0"/>
        </a:spcAft>
        <a:buSzPct val="125000"/>
        <a:buFont typeface="Hoefler Text" charset="0"/>
        <a:buChar char="•"/>
        <a:defRPr sz="3800">
          <a:solidFill>
            <a:schemeClr val="tx1"/>
          </a:solidFill>
          <a:latin typeface="+mn-lt"/>
          <a:ea typeface="+mn-ea"/>
          <a:cs typeface="+mn-cs"/>
          <a:sym typeface="Hoefler Text" charset="0"/>
        </a:defRPr>
      </a:lvl6pPr>
      <a:lvl7pPr marL="3602038" indent="-376238" algn="l" rtl="0" fontAlgn="base">
        <a:spcBef>
          <a:spcPts val="3300"/>
        </a:spcBef>
        <a:spcAft>
          <a:spcPct val="0"/>
        </a:spcAft>
        <a:buSzPct val="125000"/>
        <a:buFont typeface="Hoefler Text" charset="0"/>
        <a:buChar char="•"/>
        <a:defRPr sz="3800">
          <a:solidFill>
            <a:schemeClr val="tx1"/>
          </a:solidFill>
          <a:latin typeface="+mn-lt"/>
          <a:ea typeface="+mn-ea"/>
          <a:cs typeface="+mn-cs"/>
          <a:sym typeface="Hoefler Text" charset="0"/>
        </a:defRPr>
      </a:lvl7pPr>
      <a:lvl8pPr marL="4059238" indent="-376238" algn="l" rtl="0" fontAlgn="base">
        <a:spcBef>
          <a:spcPts val="3300"/>
        </a:spcBef>
        <a:spcAft>
          <a:spcPct val="0"/>
        </a:spcAft>
        <a:buSzPct val="125000"/>
        <a:buFont typeface="Hoefler Text" charset="0"/>
        <a:buChar char="•"/>
        <a:defRPr sz="3800">
          <a:solidFill>
            <a:schemeClr val="tx1"/>
          </a:solidFill>
          <a:latin typeface="+mn-lt"/>
          <a:ea typeface="+mn-ea"/>
          <a:cs typeface="+mn-cs"/>
          <a:sym typeface="Hoefler Text" charset="0"/>
        </a:defRPr>
      </a:lvl8pPr>
      <a:lvl9pPr marL="4516438" indent="-376238" algn="l" rtl="0" fontAlgn="base">
        <a:spcBef>
          <a:spcPts val="3300"/>
        </a:spcBef>
        <a:spcAft>
          <a:spcPct val="0"/>
        </a:spcAft>
        <a:buSzPct val="125000"/>
        <a:buFont typeface="Hoefler Text" charset="0"/>
        <a:buChar char="•"/>
        <a:defRPr sz="3800">
          <a:solidFill>
            <a:schemeClr val="tx1"/>
          </a:solidFill>
          <a:latin typeface="+mn-lt"/>
          <a:ea typeface="+mn-ea"/>
          <a:cs typeface="+mn-cs"/>
          <a:sym typeface="Hoefler Tex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bwMode="auto">
          <a:xfrm>
            <a:off x="1270000" y="3683000"/>
            <a:ext cx="10464800" cy="2387600"/>
          </a:xfrm>
          <a:prstGeom prst="rect">
            <a:avLst/>
          </a:prstGeom>
          <a:noFill/>
          <a:ln w="12700">
            <a:noFill/>
            <a:miter lim="800000"/>
            <a:headEnd/>
            <a:tailEnd/>
          </a:ln>
          <a:effectLst>
            <a:outerShdw blurRad="25400" dist="25399" dir="2700000" algn="ctr" rotWithShape="0">
              <a:schemeClr val="bg2">
                <a:alpha val="75000"/>
              </a:schemeClr>
            </a:outerShdw>
          </a:effectLst>
        </p:spPr>
        <p:txBody>
          <a:bodyPr vert="horz" wrap="square" lIns="50800" tIns="50800" rIns="50800" bIns="50800" numCol="1" anchor="ctr" anchorCtr="0" compatLnSpc="1">
            <a:prstTxWarp prst="textNoShape">
              <a:avLst/>
            </a:prstTxWarp>
          </a:bodyPr>
          <a:lstStyle/>
          <a:p>
            <a:pPr lvl="0"/>
            <a:r>
              <a:rPr lang="en-US">
                <a:sym typeface="Hoefler Text" charset="0"/>
              </a:rPr>
              <a:t>Click to edit Master title style</a:t>
            </a:r>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Lst>
  <p:transition/>
  <p:txStyles>
    <p:titleStyle>
      <a:lvl1pPr algn="ctr" rtl="0" fontAlgn="base">
        <a:spcBef>
          <a:spcPct val="0"/>
        </a:spcBef>
        <a:spcAft>
          <a:spcPct val="0"/>
        </a:spcAft>
        <a:defRPr sz="6400">
          <a:solidFill>
            <a:schemeClr val="tx1"/>
          </a:solidFill>
          <a:latin typeface="+mj-lt"/>
          <a:ea typeface="+mj-ea"/>
          <a:cs typeface="+mj-cs"/>
          <a:sym typeface="Hoefler Text" charset="0"/>
        </a:defRPr>
      </a:lvl1pPr>
      <a:lvl2pPr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2pPr>
      <a:lvl3pPr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3pPr>
      <a:lvl4pPr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4pPr>
      <a:lvl5pPr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5pPr>
      <a:lvl6pPr marL="457200"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6pPr>
      <a:lvl7pPr marL="914400"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7pPr>
      <a:lvl8pPr marL="1371600"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8pPr>
      <a:lvl9pPr marL="1828800"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9pPr>
    </p:titleStyle>
    <p:bodyStyle>
      <a:lvl1pPr algn="ctr" rtl="0" fontAlgn="base">
        <a:spcBef>
          <a:spcPct val="0"/>
        </a:spcBef>
        <a:spcAft>
          <a:spcPct val="0"/>
        </a:spcAft>
        <a:defRPr sz="3800">
          <a:solidFill>
            <a:schemeClr val="tx1"/>
          </a:solidFill>
          <a:latin typeface="+mn-lt"/>
          <a:ea typeface="+mn-ea"/>
          <a:cs typeface="+mn-cs"/>
          <a:sym typeface="Hoefler Text" charset="0"/>
        </a:defRPr>
      </a:lvl1pPr>
      <a:lvl2pPr algn="ctr" rtl="0" fontAlgn="base">
        <a:spcBef>
          <a:spcPct val="0"/>
        </a:spcBef>
        <a:spcAft>
          <a:spcPct val="0"/>
        </a:spcAft>
        <a:defRPr sz="3800">
          <a:solidFill>
            <a:schemeClr val="tx1"/>
          </a:solidFill>
          <a:latin typeface="+mn-lt"/>
          <a:ea typeface="+mn-ea"/>
          <a:cs typeface="+mn-cs"/>
          <a:sym typeface="Hoefler Text" charset="0"/>
        </a:defRPr>
      </a:lvl2pPr>
      <a:lvl3pPr algn="ctr" rtl="0" fontAlgn="base">
        <a:spcBef>
          <a:spcPct val="0"/>
        </a:spcBef>
        <a:spcAft>
          <a:spcPct val="0"/>
        </a:spcAft>
        <a:defRPr sz="3800">
          <a:solidFill>
            <a:schemeClr val="tx1"/>
          </a:solidFill>
          <a:latin typeface="+mn-lt"/>
          <a:ea typeface="+mn-ea"/>
          <a:cs typeface="+mn-cs"/>
          <a:sym typeface="Hoefler Text" charset="0"/>
        </a:defRPr>
      </a:lvl3pPr>
      <a:lvl4pPr algn="ctr" rtl="0" fontAlgn="base">
        <a:spcBef>
          <a:spcPct val="0"/>
        </a:spcBef>
        <a:spcAft>
          <a:spcPct val="0"/>
        </a:spcAft>
        <a:defRPr sz="3800">
          <a:solidFill>
            <a:schemeClr val="tx1"/>
          </a:solidFill>
          <a:latin typeface="+mn-lt"/>
          <a:ea typeface="+mn-ea"/>
          <a:cs typeface="+mn-cs"/>
          <a:sym typeface="Hoefler Text" charset="0"/>
        </a:defRPr>
      </a:lvl4pPr>
      <a:lvl5pPr algn="ctr" rtl="0" fontAlgn="base">
        <a:spcBef>
          <a:spcPct val="0"/>
        </a:spcBef>
        <a:spcAft>
          <a:spcPct val="0"/>
        </a:spcAft>
        <a:defRPr sz="3800">
          <a:solidFill>
            <a:schemeClr val="tx1"/>
          </a:solidFill>
          <a:latin typeface="+mn-lt"/>
          <a:ea typeface="+mn-ea"/>
          <a:cs typeface="+mn-cs"/>
          <a:sym typeface="Hoefler Text" charset="0"/>
        </a:defRPr>
      </a:lvl5pPr>
      <a:lvl6pPr marL="457200" algn="ctr" rtl="0" fontAlgn="base">
        <a:spcBef>
          <a:spcPct val="0"/>
        </a:spcBef>
        <a:spcAft>
          <a:spcPct val="0"/>
        </a:spcAft>
        <a:defRPr sz="3800">
          <a:solidFill>
            <a:schemeClr val="tx1"/>
          </a:solidFill>
          <a:latin typeface="+mn-lt"/>
          <a:ea typeface="+mn-ea"/>
          <a:cs typeface="+mn-cs"/>
          <a:sym typeface="Hoefler Text" charset="0"/>
        </a:defRPr>
      </a:lvl6pPr>
      <a:lvl7pPr marL="914400" algn="ctr" rtl="0" fontAlgn="base">
        <a:spcBef>
          <a:spcPct val="0"/>
        </a:spcBef>
        <a:spcAft>
          <a:spcPct val="0"/>
        </a:spcAft>
        <a:defRPr sz="3800">
          <a:solidFill>
            <a:schemeClr val="tx1"/>
          </a:solidFill>
          <a:latin typeface="+mn-lt"/>
          <a:ea typeface="+mn-ea"/>
          <a:cs typeface="+mn-cs"/>
          <a:sym typeface="Hoefler Text" charset="0"/>
        </a:defRPr>
      </a:lvl7pPr>
      <a:lvl8pPr marL="1371600" algn="ctr" rtl="0" fontAlgn="base">
        <a:spcBef>
          <a:spcPct val="0"/>
        </a:spcBef>
        <a:spcAft>
          <a:spcPct val="0"/>
        </a:spcAft>
        <a:defRPr sz="3800">
          <a:solidFill>
            <a:schemeClr val="tx1"/>
          </a:solidFill>
          <a:latin typeface="+mn-lt"/>
          <a:ea typeface="+mn-ea"/>
          <a:cs typeface="+mn-cs"/>
          <a:sym typeface="Hoefler Text" charset="0"/>
        </a:defRPr>
      </a:lvl8pPr>
      <a:lvl9pPr marL="1828800" algn="ctr" rtl="0" fontAlgn="base">
        <a:spcBef>
          <a:spcPct val="0"/>
        </a:spcBef>
        <a:spcAft>
          <a:spcPct val="0"/>
        </a:spcAft>
        <a:defRPr sz="3800">
          <a:solidFill>
            <a:schemeClr val="tx1"/>
          </a:solidFill>
          <a:latin typeface="+mn-lt"/>
          <a:ea typeface="+mn-ea"/>
          <a:cs typeface="+mn-cs"/>
          <a:sym typeface="Hoefler Tex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bwMode="auto">
          <a:xfrm>
            <a:off x="1270000" y="7264400"/>
            <a:ext cx="10464800" cy="1981200"/>
          </a:xfrm>
          <a:prstGeom prst="rect">
            <a:avLst/>
          </a:prstGeom>
          <a:noFill/>
          <a:ln w="12700">
            <a:noFill/>
            <a:miter lim="800000"/>
            <a:headEnd/>
            <a:tailEnd/>
          </a:ln>
          <a:effectLst>
            <a:outerShdw blurRad="25400" dist="25399" dir="2700000" algn="ctr" rotWithShape="0">
              <a:schemeClr val="bg2">
                <a:alpha val="75000"/>
              </a:schemeClr>
            </a:outerShdw>
          </a:effectLst>
        </p:spPr>
        <p:txBody>
          <a:bodyPr vert="horz" wrap="square" lIns="50800" tIns="50800" rIns="50800" bIns="50800" numCol="1" anchor="ctr" anchorCtr="0" compatLnSpc="1">
            <a:prstTxWarp prst="textNoShape">
              <a:avLst/>
            </a:prstTxWarp>
          </a:bodyPr>
          <a:lstStyle/>
          <a:p>
            <a:pPr lvl="0"/>
            <a:r>
              <a:rPr lang="en-US">
                <a:sym typeface="Hoefler Text" charset="0"/>
              </a:rPr>
              <a:t>Click to edit Master title style</a:t>
            </a:r>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Lst>
  <p:transition/>
  <p:txStyles>
    <p:titleStyle>
      <a:lvl1pPr algn="ctr" rtl="0" fontAlgn="base">
        <a:spcBef>
          <a:spcPct val="0"/>
        </a:spcBef>
        <a:spcAft>
          <a:spcPct val="0"/>
        </a:spcAft>
        <a:defRPr sz="6400">
          <a:solidFill>
            <a:schemeClr val="tx1"/>
          </a:solidFill>
          <a:latin typeface="+mj-lt"/>
          <a:ea typeface="+mj-ea"/>
          <a:cs typeface="+mj-cs"/>
          <a:sym typeface="Hoefler Text" charset="0"/>
        </a:defRPr>
      </a:lvl1pPr>
      <a:lvl2pPr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2pPr>
      <a:lvl3pPr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3pPr>
      <a:lvl4pPr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4pPr>
      <a:lvl5pPr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5pPr>
      <a:lvl6pPr marL="457200"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6pPr>
      <a:lvl7pPr marL="914400"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7pPr>
      <a:lvl8pPr marL="1371600"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8pPr>
      <a:lvl9pPr marL="1828800"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9pPr>
    </p:titleStyle>
    <p:bodyStyle>
      <a:lvl1pPr algn="ctr" rtl="0" fontAlgn="base">
        <a:spcBef>
          <a:spcPct val="0"/>
        </a:spcBef>
        <a:spcAft>
          <a:spcPct val="0"/>
        </a:spcAft>
        <a:defRPr sz="3800">
          <a:solidFill>
            <a:schemeClr val="tx1"/>
          </a:solidFill>
          <a:latin typeface="+mn-lt"/>
          <a:ea typeface="+mn-ea"/>
          <a:cs typeface="+mn-cs"/>
          <a:sym typeface="Hoefler Text" charset="0"/>
        </a:defRPr>
      </a:lvl1pPr>
      <a:lvl2pPr algn="ctr" rtl="0" fontAlgn="base">
        <a:spcBef>
          <a:spcPct val="0"/>
        </a:spcBef>
        <a:spcAft>
          <a:spcPct val="0"/>
        </a:spcAft>
        <a:defRPr sz="3800">
          <a:solidFill>
            <a:schemeClr val="tx1"/>
          </a:solidFill>
          <a:latin typeface="+mn-lt"/>
          <a:ea typeface="+mn-ea"/>
          <a:cs typeface="+mn-cs"/>
          <a:sym typeface="Hoefler Text" charset="0"/>
        </a:defRPr>
      </a:lvl2pPr>
      <a:lvl3pPr algn="ctr" rtl="0" fontAlgn="base">
        <a:spcBef>
          <a:spcPct val="0"/>
        </a:spcBef>
        <a:spcAft>
          <a:spcPct val="0"/>
        </a:spcAft>
        <a:defRPr sz="3800">
          <a:solidFill>
            <a:schemeClr val="tx1"/>
          </a:solidFill>
          <a:latin typeface="+mn-lt"/>
          <a:ea typeface="+mn-ea"/>
          <a:cs typeface="+mn-cs"/>
          <a:sym typeface="Hoefler Text" charset="0"/>
        </a:defRPr>
      </a:lvl3pPr>
      <a:lvl4pPr algn="ctr" rtl="0" fontAlgn="base">
        <a:spcBef>
          <a:spcPct val="0"/>
        </a:spcBef>
        <a:spcAft>
          <a:spcPct val="0"/>
        </a:spcAft>
        <a:defRPr sz="3800">
          <a:solidFill>
            <a:schemeClr val="tx1"/>
          </a:solidFill>
          <a:latin typeface="+mn-lt"/>
          <a:ea typeface="+mn-ea"/>
          <a:cs typeface="+mn-cs"/>
          <a:sym typeface="Hoefler Text" charset="0"/>
        </a:defRPr>
      </a:lvl4pPr>
      <a:lvl5pPr algn="ctr" rtl="0" fontAlgn="base">
        <a:spcBef>
          <a:spcPct val="0"/>
        </a:spcBef>
        <a:spcAft>
          <a:spcPct val="0"/>
        </a:spcAft>
        <a:defRPr sz="3800">
          <a:solidFill>
            <a:schemeClr val="tx1"/>
          </a:solidFill>
          <a:latin typeface="+mn-lt"/>
          <a:ea typeface="+mn-ea"/>
          <a:cs typeface="+mn-cs"/>
          <a:sym typeface="Hoefler Text" charset="0"/>
        </a:defRPr>
      </a:lvl5pPr>
      <a:lvl6pPr marL="457200" algn="ctr" rtl="0" fontAlgn="base">
        <a:spcBef>
          <a:spcPct val="0"/>
        </a:spcBef>
        <a:spcAft>
          <a:spcPct val="0"/>
        </a:spcAft>
        <a:defRPr sz="3800">
          <a:solidFill>
            <a:schemeClr val="tx1"/>
          </a:solidFill>
          <a:latin typeface="+mn-lt"/>
          <a:ea typeface="+mn-ea"/>
          <a:cs typeface="+mn-cs"/>
          <a:sym typeface="Hoefler Text" charset="0"/>
        </a:defRPr>
      </a:lvl6pPr>
      <a:lvl7pPr marL="914400" algn="ctr" rtl="0" fontAlgn="base">
        <a:spcBef>
          <a:spcPct val="0"/>
        </a:spcBef>
        <a:spcAft>
          <a:spcPct val="0"/>
        </a:spcAft>
        <a:defRPr sz="3800">
          <a:solidFill>
            <a:schemeClr val="tx1"/>
          </a:solidFill>
          <a:latin typeface="+mn-lt"/>
          <a:ea typeface="+mn-ea"/>
          <a:cs typeface="+mn-cs"/>
          <a:sym typeface="Hoefler Text" charset="0"/>
        </a:defRPr>
      </a:lvl7pPr>
      <a:lvl8pPr marL="1371600" algn="ctr" rtl="0" fontAlgn="base">
        <a:spcBef>
          <a:spcPct val="0"/>
        </a:spcBef>
        <a:spcAft>
          <a:spcPct val="0"/>
        </a:spcAft>
        <a:defRPr sz="3800">
          <a:solidFill>
            <a:schemeClr val="tx1"/>
          </a:solidFill>
          <a:latin typeface="+mn-lt"/>
          <a:ea typeface="+mn-ea"/>
          <a:cs typeface="+mn-cs"/>
          <a:sym typeface="Hoefler Text" charset="0"/>
        </a:defRPr>
      </a:lvl8pPr>
      <a:lvl9pPr marL="1828800" algn="ctr" rtl="0" fontAlgn="base">
        <a:spcBef>
          <a:spcPct val="0"/>
        </a:spcBef>
        <a:spcAft>
          <a:spcPct val="0"/>
        </a:spcAft>
        <a:defRPr sz="3800">
          <a:solidFill>
            <a:schemeClr val="tx1"/>
          </a:solidFill>
          <a:latin typeface="+mn-lt"/>
          <a:ea typeface="+mn-ea"/>
          <a:cs typeface="+mn-cs"/>
          <a:sym typeface="Hoefler Tex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bwMode="auto">
          <a:xfrm>
            <a:off x="622300" y="1625600"/>
            <a:ext cx="5880100" cy="3048000"/>
          </a:xfrm>
          <a:prstGeom prst="rect">
            <a:avLst/>
          </a:prstGeom>
          <a:noFill/>
          <a:ln w="12700">
            <a:noFill/>
            <a:miter lim="800000"/>
            <a:headEnd/>
            <a:tailEnd/>
          </a:ln>
          <a:effectLst>
            <a:outerShdw blurRad="25400" dist="25399" dir="2700000" algn="ctr" rotWithShape="0">
              <a:schemeClr val="bg2">
                <a:alpha val="75000"/>
              </a:schemeClr>
            </a:outerShdw>
          </a:effectLst>
        </p:spPr>
        <p:txBody>
          <a:bodyPr vert="horz" wrap="square" lIns="50800" tIns="50800" rIns="50800" bIns="50800" numCol="1" anchor="b" anchorCtr="0" compatLnSpc="1">
            <a:prstTxWarp prst="textNoShape">
              <a:avLst/>
            </a:prstTxWarp>
          </a:bodyPr>
          <a:lstStyle/>
          <a:p>
            <a:pPr lvl="0"/>
            <a:r>
              <a:rPr lang="en-US">
                <a:sym typeface="Hoefler Text" charset="0"/>
              </a:rPr>
              <a:t>Click to edit Master title style</a:t>
            </a:r>
          </a:p>
        </p:txBody>
      </p:sp>
      <p:sp>
        <p:nvSpPr>
          <p:cNvPr id="12290" name="Rectangle 2"/>
          <p:cNvSpPr>
            <a:spLocks noGrp="1" noChangeArrowheads="1"/>
          </p:cNvSpPr>
          <p:nvPr>
            <p:ph type="body" idx="1"/>
          </p:nvPr>
        </p:nvSpPr>
        <p:spPr bwMode="auto">
          <a:xfrm>
            <a:off x="622300" y="5181600"/>
            <a:ext cx="5880100" cy="3048000"/>
          </a:xfrm>
          <a:prstGeom prst="rect">
            <a:avLst/>
          </a:prstGeom>
          <a:noFill/>
          <a:ln w="12700">
            <a:noFill/>
            <a:miter lim="800000"/>
            <a:headEnd/>
            <a:tailEnd/>
          </a:ln>
          <a:effectLst>
            <a:outerShdw blurRad="25400" dist="25399" dir="2700000" algn="ctr" rotWithShape="0">
              <a:schemeClr val="bg2">
                <a:alpha val="75000"/>
              </a:schemeClr>
            </a:outerShdw>
          </a:effectLst>
        </p:spPr>
        <p:txBody>
          <a:bodyPr vert="horz" wrap="square" lIns="50800" tIns="50800" rIns="50800" bIns="50800" numCol="1" anchor="t" anchorCtr="0" compatLnSpc="1">
            <a:prstTxWarp prst="textNoShape">
              <a:avLst/>
            </a:prstTxWarp>
          </a:bodyPr>
          <a:lstStyle/>
          <a:p>
            <a:pPr lvl="0"/>
            <a:r>
              <a:rPr lang="en-US">
                <a:sym typeface="Hoefler Text" charset="0"/>
              </a:rPr>
              <a:t>Click to edit Master text styles</a:t>
            </a:r>
          </a:p>
          <a:p>
            <a:pPr lvl="1"/>
            <a:r>
              <a:rPr lang="en-US">
                <a:sym typeface="Hoefler Text" charset="0"/>
              </a:rPr>
              <a:t>Second level</a:t>
            </a:r>
          </a:p>
          <a:p>
            <a:pPr lvl="2"/>
            <a:r>
              <a:rPr lang="en-US">
                <a:sym typeface="Hoefler Text" charset="0"/>
              </a:rPr>
              <a:t>Third level</a:t>
            </a:r>
          </a:p>
          <a:p>
            <a:pPr lvl="3"/>
            <a:r>
              <a:rPr lang="en-US">
                <a:sym typeface="Hoefler Text" charset="0"/>
              </a:rPr>
              <a:t>Fourth level</a:t>
            </a:r>
          </a:p>
          <a:p>
            <a:pPr lvl="4"/>
            <a:r>
              <a:rPr lang="en-US">
                <a:sym typeface="Hoefler Text" charset="0"/>
              </a:rPr>
              <a:t>Fifth level</a:t>
            </a:r>
          </a:p>
        </p:txBody>
      </p:sp>
      <p:pic>
        <p:nvPicPr>
          <p:cNvPr id="12291" name="Picture 3"/>
          <p:cNvPicPr>
            <a:picLocks noChangeAspect="1" noChangeArrowheads="1"/>
          </p:cNvPicPr>
          <p:nvPr/>
        </p:nvPicPr>
        <p:blipFill>
          <a:blip r:embed="rId14"/>
          <a:srcRect/>
          <a:stretch>
            <a:fillRect/>
          </a:stretch>
        </p:blipFill>
        <p:spPr bwMode="auto">
          <a:xfrm>
            <a:off x="1244600" y="4800600"/>
            <a:ext cx="4635500" cy="127000"/>
          </a:xfrm>
          <a:prstGeom prst="rect">
            <a:avLst/>
          </a:prstGeom>
          <a:noFill/>
          <a:ln w="12700" cap="flat">
            <a:noFill/>
            <a:miter lim="800000"/>
            <a:headEnd/>
            <a:tailEnd/>
          </a:ln>
        </p:spPr>
      </p:pic>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Lst>
  <p:transition/>
  <p:txStyles>
    <p:titleStyle>
      <a:lvl1pPr algn="ctr" rtl="0" fontAlgn="base">
        <a:spcBef>
          <a:spcPct val="0"/>
        </a:spcBef>
        <a:spcAft>
          <a:spcPct val="0"/>
        </a:spcAft>
        <a:defRPr sz="6400">
          <a:solidFill>
            <a:schemeClr val="tx1"/>
          </a:solidFill>
          <a:latin typeface="+mj-lt"/>
          <a:ea typeface="+mj-ea"/>
          <a:cs typeface="+mj-cs"/>
          <a:sym typeface="Hoefler Text" charset="0"/>
        </a:defRPr>
      </a:lvl1pPr>
      <a:lvl2pPr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2pPr>
      <a:lvl3pPr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3pPr>
      <a:lvl4pPr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4pPr>
      <a:lvl5pPr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5pPr>
      <a:lvl6pPr marL="457200"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6pPr>
      <a:lvl7pPr marL="914400"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7pPr>
      <a:lvl8pPr marL="1371600"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8pPr>
      <a:lvl9pPr marL="1828800"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9pPr>
    </p:titleStyle>
    <p:bodyStyle>
      <a:lvl1pPr algn="ctr" rtl="0" fontAlgn="base">
        <a:spcBef>
          <a:spcPct val="0"/>
        </a:spcBef>
        <a:spcAft>
          <a:spcPct val="0"/>
        </a:spcAft>
        <a:defRPr sz="3800">
          <a:solidFill>
            <a:schemeClr val="tx1"/>
          </a:solidFill>
          <a:latin typeface="+mn-lt"/>
          <a:ea typeface="+mn-ea"/>
          <a:cs typeface="+mn-cs"/>
          <a:sym typeface="Hoefler Text" charset="0"/>
        </a:defRPr>
      </a:lvl1pPr>
      <a:lvl2pPr algn="ctr" rtl="0" fontAlgn="base">
        <a:spcBef>
          <a:spcPct val="0"/>
        </a:spcBef>
        <a:spcAft>
          <a:spcPct val="0"/>
        </a:spcAft>
        <a:defRPr sz="3800">
          <a:solidFill>
            <a:schemeClr val="tx1"/>
          </a:solidFill>
          <a:latin typeface="+mn-lt"/>
          <a:ea typeface="+mn-ea"/>
          <a:cs typeface="+mn-cs"/>
          <a:sym typeface="Hoefler Text" charset="0"/>
        </a:defRPr>
      </a:lvl2pPr>
      <a:lvl3pPr algn="ctr" rtl="0" fontAlgn="base">
        <a:spcBef>
          <a:spcPct val="0"/>
        </a:spcBef>
        <a:spcAft>
          <a:spcPct val="0"/>
        </a:spcAft>
        <a:defRPr sz="3800">
          <a:solidFill>
            <a:schemeClr val="tx1"/>
          </a:solidFill>
          <a:latin typeface="+mn-lt"/>
          <a:ea typeface="+mn-ea"/>
          <a:cs typeface="+mn-cs"/>
          <a:sym typeface="Hoefler Text" charset="0"/>
        </a:defRPr>
      </a:lvl3pPr>
      <a:lvl4pPr algn="ctr" rtl="0" fontAlgn="base">
        <a:spcBef>
          <a:spcPct val="0"/>
        </a:spcBef>
        <a:spcAft>
          <a:spcPct val="0"/>
        </a:spcAft>
        <a:defRPr sz="3800">
          <a:solidFill>
            <a:schemeClr val="tx1"/>
          </a:solidFill>
          <a:latin typeface="+mn-lt"/>
          <a:ea typeface="+mn-ea"/>
          <a:cs typeface="+mn-cs"/>
          <a:sym typeface="Hoefler Text" charset="0"/>
        </a:defRPr>
      </a:lvl4pPr>
      <a:lvl5pPr algn="ctr" rtl="0" fontAlgn="base">
        <a:spcBef>
          <a:spcPct val="0"/>
        </a:spcBef>
        <a:spcAft>
          <a:spcPct val="0"/>
        </a:spcAft>
        <a:defRPr sz="3800">
          <a:solidFill>
            <a:schemeClr val="tx1"/>
          </a:solidFill>
          <a:latin typeface="+mn-lt"/>
          <a:ea typeface="+mn-ea"/>
          <a:cs typeface="+mn-cs"/>
          <a:sym typeface="Hoefler Text" charset="0"/>
        </a:defRPr>
      </a:lvl5pPr>
      <a:lvl6pPr marL="457200" algn="ctr" rtl="0" fontAlgn="base">
        <a:spcBef>
          <a:spcPct val="0"/>
        </a:spcBef>
        <a:spcAft>
          <a:spcPct val="0"/>
        </a:spcAft>
        <a:defRPr sz="3800">
          <a:solidFill>
            <a:schemeClr val="tx1"/>
          </a:solidFill>
          <a:latin typeface="+mn-lt"/>
          <a:ea typeface="+mn-ea"/>
          <a:cs typeface="+mn-cs"/>
          <a:sym typeface="Hoefler Text" charset="0"/>
        </a:defRPr>
      </a:lvl6pPr>
      <a:lvl7pPr marL="914400" algn="ctr" rtl="0" fontAlgn="base">
        <a:spcBef>
          <a:spcPct val="0"/>
        </a:spcBef>
        <a:spcAft>
          <a:spcPct val="0"/>
        </a:spcAft>
        <a:defRPr sz="3800">
          <a:solidFill>
            <a:schemeClr val="tx1"/>
          </a:solidFill>
          <a:latin typeface="+mn-lt"/>
          <a:ea typeface="+mn-ea"/>
          <a:cs typeface="+mn-cs"/>
          <a:sym typeface="Hoefler Text" charset="0"/>
        </a:defRPr>
      </a:lvl7pPr>
      <a:lvl8pPr marL="1371600" algn="ctr" rtl="0" fontAlgn="base">
        <a:spcBef>
          <a:spcPct val="0"/>
        </a:spcBef>
        <a:spcAft>
          <a:spcPct val="0"/>
        </a:spcAft>
        <a:defRPr sz="3800">
          <a:solidFill>
            <a:schemeClr val="tx1"/>
          </a:solidFill>
          <a:latin typeface="+mn-lt"/>
          <a:ea typeface="+mn-ea"/>
          <a:cs typeface="+mn-cs"/>
          <a:sym typeface="Hoefler Text" charset="0"/>
        </a:defRPr>
      </a:lvl8pPr>
      <a:lvl9pPr marL="1828800" algn="ctr" rtl="0" fontAlgn="base">
        <a:spcBef>
          <a:spcPct val="0"/>
        </a:spcBef>
        <a:spcAft>
          <a:spcPct val="0"/>
        </a:spcAft>
        <a:defRPr sz="3800">
          <a:solidFill>
            <a:schemeClr val="tx1"/>
          </a:solidFill>
          <a:latin typeface="+mn-lt"/>
          <a:ea typeface="+mn-ea"/>
          <a:cs typeface="+mn-cs"/>
          <a:sym typeface="Hoefler Tex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1270000" y="393700"/>
            <a:ext cx="10464800" cy="1981200"/>
          </a:xfrm>
          <a:prstGeom prst="rect">
            <a:avLst/>
          </a:prstGeom>
          <a:noFill/>
          <a:ln w="12700">
            <a:noFill/>
            <a:miter lim="800000"/>
            <a:headEnd/>
            <a:tailEnd/>
          </a:ln>
          <a:effectLst>
            <a:outerShdw blurRad="25400" dist="25399" dir="2700000" algn="ctr" rotWithShape="0">
              <a:schemeClr val="bg2">
                <a:alpha val="75000"/>
              </a:schemeClr>
            </a:outerShdw>
          </a:effectLst>
        </p:spPr>
        <p:txBody>
          <a:bodyPr vert="horz" wrap="square" lIns="50800" tIns="50800" rIns="50800" bIns="50800" numCol="1" anchor="ctr" anchorCtr="0" compatLnSpc="1">
            <a:prstTxWarp prst="textNoShape">
              <a:avLst/>
            </a:prstTxWarp>
          </a:bodyPr>
          <a:lstStyle/>
          <a:p>
            <a:pPr lvl="0"/>
            <a:r>
              <a:rPr lang="en-US">
                <a:sym typeface="Hoefler Text" charset="0"/>
              </a:rPr>
              <a:t>Click to edit Master title style</a:t>
            </a:r>
          </a:p>
        </p:txBody>
      </p:sp>
      <p:sp>
        <p:nvSpPr>
          <p:cNvPr id="2050" name="Rectangle 2"/>
          <p:cNvSpPr>
            <a:spLocks noGrp="1" noChangeArrowheads="1"/>
          </p:cNvSpPr>
          <p:nvPr>
            <p:ph type="body" idx="1"/>
          </p:nvPr>
        </p:nvSpPr>
        <p:spPr bwMode="auto">
          <a:xfrm>
            <a:off x="1270000" y="2489200"/>
            <a:ext cx="4914900" cy="6350000"/>
          </a:xfrm>
          <a:prstGeom prst="rect">
            <a:avLst/>
          </a:prstGeom>
          <a:noFill/>
          <a:ln w="12700">
            <a:noFill/>
            <a:miter lim="800000"/>
            <a:headEnd/>
            <a:tailEnd/>
          </a:ln>
          <a:effectLst>
            <a:outerShdw blurRad="25400" dist="25399" dir="2700000" algn="ctr" rotWithShape="0">
              <a:schemeClr val="bg2">
                <a:alpha val="75000"/>
              </a:schemeClr>
            </a:outerShdw>
          </a:effectLst>
        </p:spPr>
        <p:txBody>
          <a:bodyPr vert="horz" wrap="square" lIns="50800" tIns="50800" rIns="50800" bIns="50800" numCol="1" anchor="ctr" anchorCtr="0" compatLnSpc="1">
            <a:prstTxWarp prst="textNoShape">
              <a:avLst/>
            </a:prstTxWarp>
          </a:bodyPr>
          <a:lstStyle/>
          <a:p>
            <a:pPr lvl="0"/>
            <a:r>
              <a:rPr lang="en-US">
                <a:sym typeface="Hoefler Text" charset="0"/>
              </a:rPr>
              <a:t>Click to edit Master text styles</a:t>
            </a:r>
          </a:p>
          <a:p>
            <a:pPr lvl="1"/>
            <a:r>
              <a:rPr lang="en-US">
                <a:sym typeface="Hoefler Text" charset="0"/>
              </a:rPr>
              <a:t>Second level</a:t>
            </a:r>
          </a:p>
          <a:p>
            <a:pPr lvl="2"/>
            <a:r>
              <a:rPr lang="en-US">
                <a:sym typeface="Hoefler Text" charset="0"/>
              </a:rPr>
              <a:t>Third level</a:t>
            </a:r>
          </a:p>
          <a:p>
            <a:pPr lvl="3"/>
            <a:r>
              <a:rPr lang="en-US">
                <a:sym typeface="Hoefler Text" charset="0"/>
              </a:rPr>
              <a:t>Fourth level</a:t>
            </a:r>
          </a:p>
          <a:p>
            <a:pPr lvl="4"/>
            <a:r>
              <a:rPr lang="en-US">
                <a:sym typeface="Hoefler Text" charset="0"/>
              </a:rPr>
              <a:t>Fifth level</a:t>
            </a:r>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Lst>
  <p:transition/>
  <p:txStyles>
    <p:titleStyle>
      <a:lvl1pPr algn="ctr" rtl="0" fontAlgn="base">
        <a:spcBef>
          <a:spcPct val="0"/>
        </a:spcBef>
        <a:spcAft>
          <a:spcPct val="0"/>
        </a:spcAft>
        <a:defRPr sz="6400">
          <a:solidFill>
            <a:schemeClr val="tx1"/>
          </a:solidFill>
          <a:latin typeface="+mj-lt"/>
          <a:ea typeface="+mj-ea"/>
          <a:cs typeface="+mj-cs"/>
          <a:sym typeface="Hoefler Text" charset="0"/>
        </a:defRPr>
      </a:lvl1pPr>
      <a:lvl2pPr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2pPr>
      <a:lvl3pPr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3pPr>
      <a:lvl4pPr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4pPr>
      <a:lvl5pPr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5pPr>
      <a:lvl6pPr marL="457200"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6pPr>
      <a:lvl7pPr marL="914400"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7pPr>
      <a:lvl8pPr marL="1371600"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8pPr>
      <a:lvl9pPr marL="1828800"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9pPr>
    </p:titleStyle>
    <p:bodyStyle>
      <a:lvl1pPr marL="581025" indent="-344488" algn="l" rtl="0" fontAlgn="base">
        <a:spcBef>
          <a:spcPts val="4200"/>
        </a:spcBef>
        <a:spcAft>
          <a:spcPct val="0"/>
        </a:spcAft>
        <a:buSzPct val="125000"/>
        <a:buFont typeface="Hoefler Text" charset="0"/>
        <a:buChar char="•"/>
        <a:defRPr sz="3200">
          <a:solidFill>
            <a:schemeClr val="tx1"/>
          </a:solidFill>
          <a:latin typeface="+mn-lt"/>
          <a:ea typeface="+mn-ea"/>
          <a:cs typeface="+mn-cs"/>
          <a:sym typeface="Hoefler Text" charset="0"/>
        </a:defRPr>
      </a:lvl1pPr>
      <a:lvl2pPr marL="1092200" indent="-342900" algn="l" rtl="0" fontAlgn="base">
        <a:spcBef>
          <a:spcPts val="4200"/>
        </a:spcBef>
        <a:spcAft>
          <a:spcPct val="0"/>
        </a:spcAft>
        <a:buSzPct val="125000"/>
        <a:buFont typeface="Hoefler Text" charset="0"/>
        <a:buChar char="•"/>
        <a:defRPr sz="3200">
          <a:solidFill>
            <a:schemeClr val="tx1"/>
          </a:solidFill>
          <a:latin typeface="+mn-lt"/>
          <a:ea typeface="+mn-ea"/>
          <a:cs typeface="+mn-cs"/>
          <a:sym typeface="Hoefler Text" charset="0"/>
        </a:defRPr>
      </a:lvl2pPr>
      <a:lvl3pPr marL="1612900" indent="-342900" algn="l" rtl="0" fontAlgn="base">
        <a:spcBef>
          <a:spcPts val="4200"/>
        </a:spcBef>
        <a:spcAft>
          <a:spcPct val="0"/>
        </a:spcAft>
        <a:buSzPct val="125000"/>
        <a:buFont typeface="Hoefler Text" charset="0"/>
        <a:buChar char="•"/>
        <a:defRPr sz="3200">
          <a:solidFill>
            <a:schemeClr val="tx1"/>
          </a:solidFill>
          <a:latin typeface="+mn-lt"/>
          <a:ea typeface="+mn-ea"/>
          <a:cs typeface="+mn-cs"/>
          <a:sym typeface="Hoefler Text" charset="0"/>
        </a:defRPr>
      </a:lvl3pPr>
      <a:lvl4pPr marL="2133600" indent="-342900" algn="l" rtl="0" fontAlgn="base">
        <a:spcBef>
          <a:spcPts val="4200"/>
        </a:spcBef>
        <a:spcAft>
          <a:spcPct val="0"/>
        </a:spcAft>
        <a:buSzPct val="125000"/>
        <a:buFont typeface="Hoefler Text" charset="0"/>
        <a:buChar char="•"/>
        <a:defRPr sz="3200">
          <a:solidFill>
            <a:schemeClr val="tx1"/>
          </a:solidFill>
          <a:latin typeface="+mn-lt"/>
          <a:ea typeface="+mn-ea"/>
          <a:cs typeface="+mn-cs"/>
          <a:sym typeface="Hoefler Text" charset="0"/>
        </a:defRPr>
      </a:lvl4pPr>
      <a:lvl5pPr marL="2654300" indent="-342900" algn="l" rtl="0" fontAlgn="base">
        <a:spcBef>
          <a:spcPts val="4200"/>
        </a:spcBef>
        <a:spcAft>
          <a:spcPct val="0"/>
        </a:spcAft>
        <a:buSzPct val="125000"/>
        <a:buFont typeface="Hoefler Text" charset="0"/>
        <a:buChar char="•"/>
        <a:defRPr sz="3200">
          <a:solidFill>
            <a:schemeClr val="tx1"/>
          </a:solidFill>
          <a:latin typeface="+mn-lt"/>
          <a:ea typeface="+mn-ea"/>
          <a:cs typeface="+mn-cs"/>
          <a:sym typeface="Hoefler Text" charset="0"/>
        </a:defRPr>
      </a:lvl5pPr>
      <a:lvl6pPr marL="3111500" indent="-342900" algn="l" rtl="0" fontAlgn="base">
        <a:spcBef>
          <a:spcPts val="4200"/>
        </a:spcBef>
        <a:spcAft>
          <a:spcPct val="0"/>
        </a:spcAft>
        <a:buSzPct val="125000"/>
        <a:buFont typeface="Hoefler Text" charset="0"/>
        <a:buChar char="•"/>
        <a:defRPr sz="3200">
          <a:solidFill>
            <a:schemeClr val="tx1"/>
          </a:solidFill>
          <a:latin typeface="+mn-lt"/>
          <a:ea typeface="+mn-ea"/>
          <a:cs typeface="+mn-cs"/>
          <a:sym typeface="Hoefler Text" charset="0"/>
        </a:defRPr>
      </a:lvl6pPr>
      <a:lvl7pPr marL="3568700" indent="-342900" algn="l" rtl="0" fontAlgn="base">
        <a:spcBef>
          <a:spcPts val="4200"/>
        </a:spcBef>
        <a:spcAft>
          <a:spcPct val="0"/>
        </a:spcAft>
        <a:buSzPct val="125000"/>
        <a:buFont typeface="Hoefler Text" charset="0"/>
        <a:buChar char="•"/>
        <a:defRPr sz="3200">
          <a:solidFill>
            <a:schemeClr val="tx1"/>
          </a:solidFill>
          <a:latin typeface="+mn-lt"/>
          <a:ea typeface="+mn-ea"/>
          <a:cs typeface="+mn-cs"/>
          <a:sym typeface="Hoefler Text" charset="0"/>
        </a:defRPr>
      </a:lvl7pPr>
      <a:lvl8pPr marL="4025900" indent="-342900" algn="l" rtl="0" fontAlgn="base">
        <a:spcBef>
          <a:spcPts val="4200"/>
        </a:spcBef>
        <a:spcAft>
          <a:spcPct val="0"/>
        </a:spcAft>
        <a:buSzPct val="125000"/>
        <a:buFont typeface="Hoefler Text" charset="0"/>
        <a:buChar char="•"/>
        <a:defRPr sz="3200">
          <a:solidFill>
            <a:schemeClr val="tx1"/>
          </a:solidFill>
          <a:latin typeface="+mn-lt"/>
          <a:ea typeface="+mn-ea"/>
          <a:cs typeface="+mn-cs"/>
          <a:sym typeface="Hoefler Text" charset="0"/>
        </a:defRPr>
      </a:lvl8pPr>
      <a:lvl9pPr marL="4483100" indent="-342900" algn="l" rtl="0" fontAlgn="base">
        <a:spcBef>
          <a:spcPts val="4200"/>
        </a:spcBef>
        <a:spcAft>
          <a:spcPct val="0"/>
        </a:spcAft>
        <a:buSzPct val="125000"/>
        <a:buFont typeface="Hoefler Text" charset="0"/>
        <a:buChar char="•"/>
        <a:defRPr sz="3200">
          <a:solidFill>
            <a:schemeClr val="tx1"/>
          </a:solidFill>
          <a:latin typeface="+mn-lt"/>
          <a:ea typeface="+mn-ea"/>
          <a:cs typeface="+mn-cs"/>
          <a:sym typeface="Hoefler Tex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1270000" y="393700"/>
            <a:ext cx="10464800" cy="1981200"/>
          </a:xfrm>
          <a:prstGeom prst="rect">
            <a:avLst/>
          </a:prstGeom>
          <a:noFill/>
          <a:ln w="12700">
            <a:noFill/>
            <a:miter lim="800000"/>
            <a:headEnd/>
            <a:tailEnd/>
          </a:ln>
          <a:effectLst>
            <a:outerShdw blurRad="25400" dist="25399" dir="2700000" algn="ctr" rotWithShape="0">
              <a:schemeClr val="bg2">
                <a:alpha val="75000"/>
              </a:schemeClr>
            </a:outerShdw>
          </a:effectLst>
        </p:spPr>
        <p:txBody>
          <a:bodyPr vert="horz" wrap="square" lIns="50800" tIns="50800" rIns="50800" bIns="50800" numCol="1" anchor="ctr" anchorCtr="0" compatLnSpc="1">
            <a:prstTxWarp prst="textNoShape">
              <a:avLst/>
            </a:prstTxWarp>
          </a:bodyPr>
          <a:lstStyle/>
          <a:p>
            <a:pPr lvl="0"/>
            <a:r>
              <a:rPr lang="en-US">
                <a:sym typeface="Hoefler Text" charset="0"/>
              </a:rPr>
              <a:t>Click to edit Master title style</a:t>
            </a:r>
          </a:p>
        </p:txBody>
      </p:sp>
      <p:sp>
        <p:nvSpPr>
          <p:cNvPr id="3074" name="Rectangle 2"/>
          <p:cNvSpPr>
            <a:spLocks noGrp="1" noChangeArrowheads="1"/>
          </p:cNvSpPr>
          <p:nvPr>
            <p:ph type="body" idx="1"/>
          </p:nvPr>
        </p:nvSpPr>
        <p:spPr bwMode="auto">
          <a:xfrm>
            <a:off x="1270000" y="2489200"/>
            <a:ext cx="10464800" cy="6350000"/>
          </a:xfrm>
          <a:prstGeom prst="rect">
            <a:avLst/>
          </a:prstGeom>
          <a:noFill/>
          <a:ln w="12700">
            <a:noFill/>
            <a:miter lim="800000"/>
            <a:headEnd/>
            <a:tailEnd/>
          </a:ln>
          <a:effectLst>
            <a:outerShdw blurRad="25400" dist="25399" dir="2700000" algn="ctr" rotWithShape="0">
              <a:schemeClr val="bg2">
                <a:alpha val="75000"/>
              </a:schemeClr>
            </a:outerShdw>
          </a:effectLst>
        </p:spPr>
        <p:txBody>
          <a:bodyPr vert="horz" wrap="square" lIns="50800" tIns="50800" rIns="50800" bIns="50800" numCol="1" anchor="t" anchorCtr="0" compatLnSpc="1">
            <a:prstTxWarp prst="textNoShape">
              <a:avLst/>
            </a:prstTxWarp>
          </a:bodyPr>
          <a:lstStyle/>
          <a:p>
            <a:pPr lvl="0"/>
            <a:r>
              <a:rPr lang="en-US">
                <a:sym typeface="Hoefler Text" charset="0"/>
              </a:rPr>
              <a:t>Click to edit Master text styles</a:t>
            </a:r>
          </a:p>
          <a:p>
            <a:pPr lvl="1"/>
            <a:r>
              <a:rPr lang="en-US">
                <a:sym typeface="Hoefler Text" charset="0"/>
              </a:rPr>
              <a:t>Second level</a:t>
            </a:r>
          </a:p>
          <a:p>
            <a:pPr lvl="2"/>
            <a:r>
              <a:rPr lang="en-US">
                <a:sym typeface="Hoefler Text" charset="0"/>
              </a:rPr>
              <a:t>Third level</a:t>
            </a:r>
          </a:p>
          <a:p>
            <a:pPr lvl="3"/>
            <a:r>
              <a:rPr lang="en-US">
                <a:sym typeface="Hoefler Text" charset="0"/>
              </a:rPr>
              <a:t>Fourth level</a:t>
            </a:r>
          </a:p>
          <a:p>
            <a:pPr lvl="4"/>
            <a:r>
              <a:rPr lang="en-US">
                <a:sym typeface="Hoefler Text" charset="0"/>
              </a:rPr>
              <a:t>Fifth level</a:t>
            </a:r>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Lst>
  <p:transition/>
  <p:txStyles>
    <p:titleStyle>
      <a:lvl1pPr algn="ctr" rtl="0" fontAlgn="base">
        <a:spcBef>
          <a:spcPct val="0"/>
        </a:spcBef>
        <a:spcAft>
          <a:spcPct val="0"/>
        </a:spcAft>
        <a:defRPr sz="6400">
          <a:solidFill>
            <a:schemeClr val="tx1"/>
          </a:solidFill>
          <a:latin typeface="+mj-lt"/>
          <a:ea typeface="+mj-ea"/>
          <a:cs typeface="+mj-cs"/>
          <a:sym typeface="Hoefler Text" charset="0"/>
        </a:defRPr>
      </a:lvl1pPr>
      <a:lvl2pPr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2pPr>
      <a:lvl3pPr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3pPr>
      <a:lvl4pPr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4pPr>
      <a:lvl5pPr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5pPr>
      <a:lvl6pPr marL="457200"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6pPr>
      <a:lvl7pPr marL="914400"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7pPr>
      <a:lvl8pPr marL="1371600"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8pPr>
      <a:lvl9pPr marL="1828800"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9pPr>
    </p:titleStyle>
    <p:bodyStyle>
      <a:lvl1pPr marL="581025" indent="-344488" algn="l" rtl="0" fontAlgn="base">
        <a:spcBef>
          <a:spcPts val="4200"/>
        </a:spcBef>
        <a:spcAft>
          <a:spcPct val="0"/>
        </a:spcAft>
        <a:buSzPct val="125000"/>
        <a:buFont typeface="Hoefler Text" charset="0"/>
        <a:buChar char="•"/>
        <a:defRPr sz="3200">
          <a:solidFill>
            <a:schemeClr val="tx1"/>
          </a:solidFill>
          <a:latin typeface="+mn-lt"/>
          <a:ea typeface="+mn-ea"/>
          <a:cs typeface="+mn-cs"/>
          <a:sym typeface="Hoefler Text" charset="0"/>
        </a:defRPr>
      </a:lvl1pPr>
      <a:lvl2pPr marL="1092200" indent="-342900" algn="l" rtl="0" fontAlgn="base">
        <a:spcBef>
          <a:spcPts val="4200"/>
        </a:spcBef>
        <a:spcAft>
          <a:spcPct val="0"/>
        </a:spcAft>
        <a:buSzPct val="125000"/>
        <a:buFont typeface="Hoefler Text" charset="0"/>
        <a:buChar char="•"/>
        <a:defRPr sz="3200">
          <a:solidFill>
            <a:schemeClr val="tx1"/>
          </a:solidFill>
          <a:latin typeface="+mn-lt"/>
          <a:ea typeface="+mn-ea"/>
          <a:cs typeface="+mn-cs"/>
          <a:sym typeface="Hoefler Text" charset="0"/>
        </a:defRPr>
      </a:lvl2pPr>
      <a:lvl3pPr marL="1612900" indent="-342900" algn="l" rtl="0" fontAlgn="base">
        <a:spcBef>
          <a:spcPts val="4200"/>
        </a:spcBef>
        <a:spcAft>
          <a:spcPct val="0"/>
        </a:spcAft>
        <a:buSzPct val="125000"/>
        <a:buFont typeface="Hoefler Text" charset="0"/>
        <a:buChar char="•"/>
        <a:defRPr sz="3200">
          <a:solidFill>
            <a:schemeClr val="tx1"/>
          </a:solidFill>
          <a:latin typeface="+mn-lt"/>
          <a:ea typeface="+mn-ea"/>
          <a:cs typeface="+mn-cs"/>
          <a:sym typeface="Hoefler Text" charset="0"/>
        </a:defRPr>
      </a:lvl3pPr>
      <a:lvl4pPr marL="2133600" indent="-342900" algn="l" rtl="0" fontAlgn="base">
        <a:spcBef>
          <a:spcPts val="4200"/>
        </a:spcBef>
        <a:spcAft>
          <a:spcPct val="0"/>
        </a:spcAft>
        <a:buSzPct val="125000"/>
        <a:buFont typeface="Hoefler Text" charset="0"/>
        <a:buChar char="•"/>
        <a:defRPr sz="3200">
          <a:solidFill>
            <a:schemeClr val="tx1"/>
          </a:solidFill>
          <a:latin typeface="+mn-lt"/>
          <a:ea typeface="+mn-ea"/>
          <a:cs typeface="+mn-cs"/>
          <a:sym typeface="Hoefler Text" charset="0"/>
        </a:defRPr>
      </a:lvl4pPr>
      <a:lvl5pPr marL="2654300" indent="-342900" algn="l" rtl="0" fontAlgn="base">
        <a:spcBef>
          <a:spcPts val="4200"/>
        </a:spcBef>
        <a:spcAft>
          <a:spcPct val="0"/>
        </a:spcAft>
        <a:buSzPct val="125000"/>
        <a:buFont typeface="Hoefler Text" charset="0"/>
        <a:buChar char="•"/>
        <a:defRPr sz="3200">
          <a:solidFill>
            <a:schemeClr val="tx1"/>
          </a:solidFill>
          <a:latin typeface="+mn-lt"/>
          <a:ea typeface="+mn-ea"/>
          <a:cs typeface="+mn-cs"/>
          <a:sym typeface="Hoefler Text" charset="0"/>
        </a:defRPr>
      </a:lvl5pPr>
      <a:lvl6pPr marL="3111500" indent="-342900" algn="l" rtl="0" fontAlgn="base">
        <a:spcBef>
          <a:spcPts val="4200"/>
        </a:spcBef>
        <a:spcAft>
          <a:spcPct val="0"/>
        </a:spcAft>
        <a:buSzPct val="125000"/>
        <a:buFont typeface="Hoefler Text" charset="0"/>
        <a:buChar char="•"/>
        <a:defRPr sz="3200">
          <a:solidFill>
            <a:schemeClr val="tx1"/>
          </a:solidFill>
          <a:latin typeface="+mn-lt"/>
          <a:ea typeface="+mn-ea"/>
          <a:cs typeface="+mn-cs"/>
          <a:sym typeface="Hoefler Text" charset="0"/>
        </a:defRPr>
      </a:lvl6pPr>
      <a:lvl7pPr marL="3568700" indent="-342900" algn="l" rtl="0" fontAlgn="base">
        <a:spcBef>
          <a:spcPts val="4200"/>
        </a:spcBef>
        <a:spcAft>
          <a:spcPct val="0"/>
        </a:spcAft>
        <a:buSzPct val="125000"/>
        <a:buFont typeface="Hoefler Text" charset="0"/>
        <a:buChar char="•"/>
        <a:defRPr sz="3200">
          <a:solidFill>
            <a:schemeClr val="tx1"/>
          </a:solidFill>
          <a:latin typeface="+mn-lt"/>
          <a:ea typeface="+mn-ea"/>
          <a:cs typeface="+mn-cs"/>
          <a:sym typeface="Hoefler Text" charset="0"/>
        </a:defRPr>
      </a:lvl7pPr>
      <a:lvl8pPr marL="4025900" indent="-342900" algn="l" rtl="0" fontAlgn="base">
        <a:spcBef>
          <a:spcPts val="4200"/>
        </a:spcBef>
        <a:spcAft>
          <a:spcPct val="0"/>
        </a:spcAft>
        <a:buSzPct val="125000"/>
        <a:buFont typeface="Hoefler Text" charset="0"/>
        <a:buChar char="•"/>
        <a:defRPr sz="3200">
          <a:solidFill>
            <a:schemeClr val="tx1"/>
          </a:solidFill>
          <a:latin typeface="+mn-lt"/>
          <a:ea typeface="+mn-ea"/>
          <a:cs typeface="+mn-cs"/>
          <a:sym typeface="Hoefler Text" charset="0"/>
        </a:defRPr>
      </a:lvl8pPr>
      <a:lvl9pPr marL="4483100" indent="-342900" algn="l" rtl="0" fontAlgn="base">
        <a:spcBef>
          <a:spcPts val="4200"/>
        </a:spcBef>
        <a:spcAft>
          <a:spcPct val="0"/>
        </a:spcAft>
        <a:buSzPct val="125000"/>
        <a:buFont typeface="Hoefler Text" charset="0"/>
        <a:buChar char="•"/>
        <a:defRPr sz="3200">
          <a:solidFill>
            <a:schemeClr val="tx1"/>
          </a:solidFill>
          <a:latin typeface="+mn-lt"/>
          <a:ea typeface="+mn-ea"/>
          <a:cs typeface="+mn-cs"/>
          <a:sym typeface="Hoefler Tex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1270000" y="393700"/>
            <a:ext cx="10464800" cy="1981200"/>
          </a:xfrm>
          <a:prstGeom prst="rect">
            <a:avLst/>
          </a:prstGeom>
          <a:noFill/>
          <a:ln w="12700">
            <a:noFill/>
            <a:miter lim="800000"/>
            <a:headEnd/>
            <a:tailEnd/>
          </a:ln>
          <a:effectLst>
            <a:outerShdw blurRad="25400" dist="25399" dir="2700000" algn="ctr" rotWithShape="0">
              <a:schemeClr val="bg2">
                <a:alpha val="75000"/>
              </a:schemeClr>
            </a:outerShdw>
          </a:effectLst>
        </p:spPr>
        <p:txBody>
          <a:bodyPr vert="horz" wrap="square" lIns="50800" tIns="50800" rIns="50800" bIns="50800" numCol="1" anchor="ctr" anchorCtr="0" compatLnSpc="1">
            <a:prstTxWarp prst="textNoShape">
              <a:avLst/>
            </a:prstTxWarp>
          </a:bodyPr>
          <a:lstStyle/>
          <a:p>
            <a:pPr lvl="0"/>
            <a:r>
              <a:rPr lang="en-US">
                <a:sym typeface="Hoefler Text" charset="0"/>
              </a:rPr>
              <a:t>Click to edit Master title style</a:t>
            </a:r>
          </a:p>
        </p:txBody>
      </p:sp>
      <p:sp>
        <p:nvSpPr>
          <p:cNvPr id="4098" name="Rectangle 2"/>
          <p:cNvSpPr>
            <a:spLocks noGrp="1" noChangeArrowheads="1"/>
          </p:cNvSpPr>
          <p:nvPr>
            <p:ph type="body" idx="1"/>
          </p:nvPr>
        </p:nvSpPr>
        <p:spPr bwMode="auto">
          <a:xfrm>
            <a:off x="1270000" y="2489200"/>
            <a:ext cx="4914900" cy="6350000"/>
          </a:xfrm>
          <a:prstGeom prst="rect">
            <a:avLst/>
          </a:prstGeom>
          <a:noFill/>
          <a:ln w="12700">
            <a:noFill/>
            <a:miter lim="800000"/>
            <a:headEnd/>
            <a:tailEnd/>
          </a:ln>
          <a:effectLst>
            <a:outerShdw blurRad="25400" dist="25399" dir="2700000" algn="ctr" rotWithShape="0">
              <a:schemeClr val="bg2">
                <a:alpha val="75000"/>
              </a:schemeClr>
            </a:outerShdw>
          </a:effectLst>
        </p:spPr>
        <p:txBody>
          <a:bodyPr vert="horz" wrap="square" lIns="50800" tIns="50800" rIns="50800" bIns="50800" numCol="1" anchor="ctr" anchorCtr="0" compatLnSpc="1">
            <a:prstTxWarp prst="textNoShape">
              <a:avLst/>
            </a:prstTxWarp>
          </a:bodyPr>
          <a:lstStyle/>
          <a:p>
            <a:pPr lvl="0"/>
            <a:r>
              <a:rPr lang="en-US">
                <a:sym typeface="Hoefler Text" charset="0"/>
              </a:rPr>
              <a:t>Click to edit Master text styles</a:t>
            </a:r>
          </a:p>
          <a:p>
            <a:pPr lvl="1"/>
            <a:r>
              <a:rPr lang="en-US">
                <a:sym typeface="Hoefler Text" charset="0"/>
              </a:rPr>
              <a:t>Second level</a:t>
            </a:r>
          </a:p>
          <a:p>
            <a:pPr lvl="2"/>
            <a:r>
              <a:rPr lang="en-US">
                <a:sym typeface="Hoefler Text" charset="0"/>
              </a:rPr>
              <a:t>Third level</a:t>
            </a:r>
          </a:p>
          <a:p>
            <a:pPr lvl="3"/>
            <a:r>
              <a:rPr lang="en-US">
                <a:sym typeface="Hoefler Text" charset="0"/>
              </a:rPr>
              <a:t>Fourth level</a:t>
            </a:r>
          </a:p>
          <a:p>
            <a:pPr lvl="4"/>
            <a:r>
              <a:rPr lang="en-US">
                <a:sym typeface="Hoefler Text" charset="0"/>
              </a:rPr>
              <a:t>Fifth level</a:t>
            </a:r>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Lst>
  <p:transition/>
  <p:txStyles>
    <p:titleStyle>
      <a:lvl1pPr algn="ctr" rtl="0" fontAlgn="base">
        <a:spcBef>
          <a:spcPct val="0"/>
        </a:spcBef>
        <a:spcAft>
          <a:spcPct val="0"/>
        </a:spcAft>
        <a:defRPr sz="6400">
          <a:solidFill>
            <a:schemeClr val="tx1"/>
          </a:solidFill>
          <a:latin typeface="+mj-lt"/>
          <a:ea typeface="+mj-ea"/>
          <a:cs typeface="+mj-cs"/>
          <a:sym typeface="Hoefler Text" charset="0"/>
        </a:defRPr>
      </a:lvl1pPr>
      <a:lvl2pPr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2pPr>
      <a:lvl3pPr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3pPr>
      <a:lvl4pPr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4pPr>
      <a:lvl5pPr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5pPr>
      <a:lvl6pPr marL="457200"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6pPr>
      <a:lvl7pPr marL="914400"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7pPr>
      <a:lvl8pPr marL="1371600"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8pPr>
      <a:lvl9pPr marL="1828800"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9pPr>
    </p:titleStyle>
    <p:bodyStyle>
      <a:lvl1pPr marL="581025" indent="-344488" algn="l" rtl="0" fontAlgn="base">
        <a:spcBef>
          <a:spcPts val="4200"/>
        </a:spcBef>
        <a:spcAft>
          <a:spcPct val="0"/>
        </a:spcAft>
        <a:buSzPct val="125000"/>
        <a:buFont typeface="Hoefler Text" charset="0"/>
        <a:buChar char="•"/>
        <a:defRPr sz="3200">
          <a:solidFill>
            <a:schemeClr val="tx1"/>
          </a:solidFill>
          <a:latin typeface="+mn-lt"/>
          <a:ea typeface="+mn-ea"/>
          <a:cs typeface="+mn-cs"/>
          <a:sym typeface="Hoefler Text" charset="0"/>
        </a:defRPr>
      </a:lvl1pPr>
      <a:lvl2pPr marL="1092200" indent="-342900" algn="l" rtl="0" fontAlgn="base">
        <a:spcBef>
          <a:spcPts val="4200"/>
        </a:spcBef>
        <a:spcAft>
          <a:spcPct val="0"/>
        </a:spcAft>
        <a:buSzPct val="125000"/>
        <a:buFont typeface="Hoefler Text" charset="0"/>
        <a:buChar char="•"/>
        <a:defRPr sz="3200">
          <a:solidFill>
            <a:schemeClr val="tx1"/>
          </a:solidFill>
          <a:latin typeface="+mn-lt"/>
          <a:ea typeface="+mn-ea"/>
          <a:cs typeface="+mn-cs"/>
          <a:sym typeface="Hoefler Text" charset="0"/>
        </a:defRPr>
      </a:lvl2pPr>
      <a:lvl3pPr marL="1612900" indent="-342900" algn="l" rtl="0" fontAlgn="base">
        <a:spcBef>
          <a:spcPts val="4200"/>
        </a:spcBef>
        <a:spcAft>
          <a:spcPct val="0"/>
        </a:spcAft>
        <a:buSzPct val="125000"/>
        <a:buFont typeface="Hoefler Text" charset="0"/>
        <a:buChar char="•"/>
        <a:defRPr sz="3200">
          <a:solidFill>
            <a:schemeClr val="tx1"/>
          </a:solidFill>
          <a:latin typeface="+mn-lt"/>
          <a:ea typeface="+mn-ea"/>
          <a:cs typeface="+mn-cs"/>
          <a:sym typeface="Hoefler Text" charset="0"/>
        </a:defRPr>
      </a:lvl3pPr>
      <a:lvl4pPr marL="2133600" indent="-342900" algn="l" rtl="0" fontAlgn="base">
        <a:spcBef>
          <a:spcPts val="4200"/>
        </a:spcBef>
        <a:spcAft>
          <a:spcPct val="0"/>
        </a:spcAft>
        <a:buSzPct val="125000"/>
        <a:buFont typeface="Hoefler Text" charset="0"/>
        <a:buChar char="•"/>
        <a:defRPr sz="3200">
          <a:solidFill>
            <a:schemeClr val="tx1"/>
          </a:solidFill>
          <a:latin typeface="+mn-lt"/>
          <a:ea typeface="+mn-ea"/>
          <a:cs typeface="+mn-cs"/>
          <a:sym typeface="Hoefler Text" charset="0"/>
        </a:defRPr>
      </a:lvl4pPr>
      <a:lvl5pPr marL="2654300" indent="-342900" algn="l" rtl="0" fontAlgn="base">
        <a:spcBef>
          <a:spcPts val="4200"/>
        </a:spcBef>
        <a:spcAft>
          <a:spcPct val="0"/>
        </a:spcAft>
        <a:buSzPct val="125000"/>
        <a:buFont typeface="Hoefler Text" charset="0"/>
        <a:buChar char="•"/>
        <a:defRPr sz="3200">
          <a:solidFill>
            <a:schemeClr val="tx1"/>
          </a:solidFill>
          <a:latin typeface="+mn-lt"/>
          <a:ea typeface="+mn-ea"/>
          <a:cs typeface="+mn-cs"/>
          <a:sym typeface="Hoefler Text" charset="0"/>
        </a:defRPr>
      </a:lvl5pPr>
      <a:lvl6pPr marL="3111500" indent="-342900" algn="l" rtl="0" fontAlgn="base">
        <a:spcBef>
          <a:spcPts val="4200"/>
        </a:spcBef>
        <a:spcAft>
          <a:spcPct val="0"/>
        </a:spcAft>
        <a:buSzPct val="125000"/>
        <a:buFont typeface="Hoefler Text" charset="0"/>
        <a:buChar char="•"/>
        <a:defRPr sz="3200">
          <a:solidFill>
            <a:schemeClr val="tx1"/>
          </a:solidFill>
          <a:latin typeface="+mn-lt"/>
          <a:ea typeface="+mn-ea"/>
          <a:cs typeface="+mn-cs"/>
          <a:sym typeface="Hoefler Text" charset="0"/>
        </a:defRPr>
      </a:lvl6pPr>
      <a:lvl7pPr marL="3568700" indent="-342900" algn="l" rtl="0" fontAlgn="base">
        <a:spcBef>
          <a:spcPts val="4200"/>
        </a:spcBef>
        <a:spcAft>
          <a:spcPct val="0"/>
        </a:spcAft>
        <a:buSzPct val="125000"/>
        <a:buFont typeface="Hoefler Text" charset="0"/>
        <a:buChar char="•"/>
        <a:defRPr sz="3200">
          <a:solidFill>
            <a:schemeClr val="tx1"/>
          </a:solidFill>
          <a:latin typeface="+mn-lt"/>
          <a:ea typeface="+mn-ea"/>
          <a:cs typeface="+mn-cs"/>
          <a:sym typeface="Hoefler Text" charset="0"/>
        </a:defRPr>
      </a:lvl7pPr>
      <a:lvl8pPr marL="4025900" indent="-342900" algn="l" rtl="0" fontAlgn="base">
        <a:spcBef>
          <a:spcPts val="4200"/>
        </a:spcBef>
        <a:spcAft>
          <a:spcPct val="0"/>
        </a:spcAft>
        <a:buSzPct val="125000"/>
        <a:buFont typeface="Hoefler Text" charset="0"/>
        <a:buChar char="•"/>
        <a:defRPr sz="3200">
          <a:solidFill>
            <a:schemeClr val="tx1"/>
          </a:solidFill>
          <a:latin typeface="+mn-lt"/>
          <a:ea typeface="+mn-ea"/>
          <a:cs typeface="+mn-cs"/>
          <a:sym typeface="Hoefler Text" charset="0"/>
        </a:defRPr>
      </a:lvl8pPr>
      <a:lvl9pPr marL="4483100" indent="-342900" algn="l" rtl="0" fontAlgn="base">
        <a:spcBef>
          <a:spcPts val="4200"/>
        </a:spcBef>
        <a:spcAft>
          <a:spcPct val="0"/>
        </a:spcAft>
        <a:buSzPct val="125000"/>
        <a:buFont typeface="Hoefler Text" charset="0"/>
        <a:buChar char="•"/>
        <a:defRPr sz="3200">
          <a:solidFill>
            <a:schemeClr val="tx1"/>
          </a:solidFill>
          <a:latin typeface="+mn-lt"/>
          <a:ea typeface="+mn-ea"/>
          <a:cs typeface="+mn-cs"/>
          <a:sym typeface="Hoefler Tex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1270000" y="393700"/>
            <a:ext cx="10464800" cy="1981200"/>
          </a:xfrm>
          <a:prstGeom prst="rect">
            <a:avLst/>
          </a:prstGeom>
          <a:noFill/>
          <a:ln w="12700">
            <a:noFill/>
            <a:miter lim="800000"/>
            <a:headEnd/>
            <a:tailEnd/>
          </a:ln>
          <a:effectLst>
            <a:outerShdw blurRad="25400" dist="25399" dir="2700000" algn="ctr" rotWithShape="0">
              <a:schemeClr val="bg2">
                <a:alpha val="75000"/>
              </a:schemeClr>
            </a:outerShdw>
          </a:effectLst>
        </p:spPr>
        <p:txBody>
          <a:bodyPr vert="horz" wrap="square" lIns="50800" tIns="50800" rIns="50800" bIns="50800" numCol="1" anchor="ctr" anchorCtr="0" compatLnSpc="1">
            <a:prstTxWarp prst="textNoShape">
              <a:avLst/>
            </a:prstTxWarp>
          </a:bodyPr>
          <a:lstStyle/>
          <a:p>
            <a:pPr lvl="0"/>
            <a:r>
              <a:rPr lang="en-US">
                <a:sym typeface="Hoefler Text" charset="0"/>
              </a:rPr>
              <a:t>Click to edit Master title style</a:t>
            </a:r>
          </a:p>
        </p:txBody>
      </p:sp>
      <p:sp>
        <p:nvSpPr>
          <p:cNvPr id="5122" name="Rectangle 2"/>
          <p:cNvSpPr>
            <a:spLocks noGrp="1" noChangeArrowheads="1"/>
          </p:cNvSpPr>
          <p:nvPr>
            <p:ph type="body" idx="1"/>
          </p:nvPr>
        </p:nvSpPr>
        <p:spPr bwMode="auto">
          <a:xfrm>
            <a:off x="7518400" y="2489200"/>
            <a:ext cx="4216400" cy="6350000"/>
          </a:xfrm>
          <a:prstGeom prst="rect">
            <a:avLst/>
          </a:prstGeom>
          <a:noFill/>
          <a:ln w="12700">
            <a:noFill/>
            <a:miter lim="800000"/>
            <a:headEnd/>
            <a:tailEnd/>
          </a:ln>
          <a:effectLst>
            <a:outerShdw blurRad="25400" dist="25399" dir="2700000" algn="ctr" rotWithShape="0">
              <a:schemeClr val="bg2">
                <a:alpha val="75000"/>
              </a:schemeClr>
            </a:outerShdw>
          </a:effectLst>
        </p:spPr>
        <p:txBody>
          <a:bodyPr vert="horz" wrap="square" lIns="50800" tIns="50800" rIns="50800" bIns="50800" numCol="1" anchor="ctr" anchorCtr="0" compatLnSpc="1">
            <a:prstTxWarp prst="textNoShape">
              <a:avLst/>
            </a:prstTxWarp>
          </a:bodyPr>
          <a:lstStyle/>
          <a:p>
            <a:pPr lvl="0"/>
            <a:r>
              <a:rPr lang="en-US">
                <a:sym typeface="Hoefler Text" charset="0"/>
              </a:rPr>
              <a:t>Click to edit Master text styles</a:t>
            </a:r>
          </a:p>
          <a:p>
            <a:pPr lvl="1"/>
            <a:r>
              <a:rPr lang="en-US">
                <a:sym typeface="Hoefler Text" charset="0"/>
              </a:rPr>
              <a:t>Second level</a:t>
            </a:r>
          </a:p>
          <a:p>
            <a:pPr lvl="2"/>
            <a:r>
              <a:rPr lang="en-US">
                <a:sym typeface="Hoefler Text" charset="0"/>
              </a:rPr>
              <a:t>Third level</a:t>
            </a:r>
          </a:p>
          <a:p>
            <a:pPr lvl="3"/>
            <a:r>
              <a:rPr lang="en-US">
                <a:sym typeface="Hoefler Text" charset="0"/>
              </a:rPr>
              <a:t>Fourth level</a:t>
            </a:r>
          </a:p>
          <a:p>
            <a:pPr lvl="4"/>
            <a:r>
              <a:rPr lang="en-US">
                <a:sym typeface="Hoefler Text" charset="0"/>
              </a:rPr>
              <a:t>Fifth level</a:t>
            </a:r>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Lst>
  <p:transition/>
  <p:txStyles>
    <p:titleStyle>
      <a:lvl1pPr algn="ctr" rtl="0" fontAlgn="base">
        <a:spcBef>
          <a:spcPct val="0"/>
        </a:spcBef>
        <a:spcAft>
          <a:spcPct val="0"/>
        </a:spcAft>
        <a:defRPr sz="6400">
          <a:solidFill>
            <a:schemeClr val="tx1"/>
          </a:solidFill>
          <a:latin typeface="+mj-lt"/>
          <a:ea typeface="+mj-ea"/>
          <a:cs typeface="+mj-cs"/>
          <a:sym typeface="Hoefler Text" charset="0"/>
        </a:defRPr>
      </a:lvl1pPr>
      <a:lvl2pPr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2pPr>
      <a:lvl3pPr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3pPr>
      <a:lvl4pPr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4pPr>
      <a:lvl5pPr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5pPr>
      <a:lvl6pPr marL="457200"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6pPr>
      <a:lvl7pPr marL="914400"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7pPr>
      <a:lvl8pPr marL="1371600"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8pPr>
      <a:lvl9pPr marL="1828800"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9pPr>
    </p:titleStyle>
    <p:bodyStyle>
      <a:lvl1pPr marL="581025" indent="-344488" algn="l" rtl="0" fontAlgn="base">
        <a:spcBef>
          <a:spcPts val="4200"/>
        </a:spcBef>
        <a:spcAft>
          <a:spcPct val="0"/>
        </a:spcAft>
        <a:buSzPct val="125000"/>
        <a:buFont typeface="Hoefler Text" charset="0"/>
        <a:buChar char="•"/>
        <a:defRPr sz="3200">
          <a:solidFill>
            <a:schemeClr val="tx1"/>
          </a:solidFill>
          <a:latin typeface="+mn-lt"/>
          <a:ea typeface="+mn-ea"/>
          <a:cs typeface="+mn-cs"/>
          <a:sym typeface="Hoefler Text" charset="0"/>
        </a:defRPr>
      </a:lvl1pPr>
      <a:lvl2pPr marL="1092200" indent="-342900" algn="l" rtl="0" fontAlgn="base">
        <a:spcBef>
          <a:spcPts val="4200"/>
        </a:spcBef>
        <a:spcAft>
          <a:spcPct val="0"/>
        </a:spcAft>
        <a:buSzPct val="125000"/>
        <a:buFont typeface="Hoefler Text" charset="0"/>
        <a:buChar char="•"/>
        <a:defRPr sz="3200">
          <a:solidFill>
            <a:schemeClr val="tx1"/>
          </a:solidFill>
          <a:latin typeface="+mn-lt"/>
          <a:ea typeface="+mn-ea"/>
          <a:cs typeface="+mn-cs"/>
          <a:sym typeface="Hoefler Text" charset="0"/>
        </a:defRPr>
      </a:lvl2pPr>
      <a:lvl3pPr marL="1612900" indent="-342900" algn="l" rtl="0" fontAlgn="base">
        <a:spcBef>
          <a:spcPts val="4200"/>
        </a:spcBef>
        <a:spcAft>
          <a:spcPct val="0"/>
        </a:spcAft>
        <a:buSzPct val="125000"/>
        <a:buFont typeface="Hoefler Text" charset="0"/>
        <a:buChar char="•"/>
        <a:defRPr sz="3200">
          <a:solidFill>
            <a:schemeClr val="tx1"/>
          </a:solidFill>
          <a:latin typeface="+mn-lt"/>
          <a:ea typeface="+mn-ea"/>
          <a:cs typeface="+mn-cs"/>
          <a:sym typeface="Hoefler Text" charset="0"/>
        </a:defRPr>
      </a:lvl3pPr>
      <a:lvl4pPr marL="2133600" indent="-342900" algn="l" rtl="0" fontAlgn="base">
        <a:spcBef>
          <a:spcPts val="4200"/>
        </a:spcBef>
        <a:spcAft>
          <a:spcPct val="0"/>
        </a:spcAft>
        <a:buSzPct val="125000"/>
        <a:buFont typeface="Hoefler Text" charset="0"/>
        <a:buChar char="•"/>
        <a:defRPr sz="3200">
          <a:solidFill>
            <a:schemeClr val="tx1"/>
          </a:solidFill>
          <a:latin typeface="+mn-lt"/>
          <a:ea typeface="+mn-ea"/>
          <a:cs typeface="+mn-cs"/>
          <a:sym typeface="Hoefler Text" charset="0"/>
        </a:defRPr>
      </a:lvl4pPr>
      <a:lvl5pPr marL="2654300" indent="-342900" algn="l" rtl="0" fontAlgn="base">
        <a:spcBef>
          <a:spcPts val="4200"/>
        </a:spcBef>
        <a:spcAft>
          <a:spcPct val="0"/>
        </a:spcAft>
        <a:buSzPct val="125000"/>
        <a:buFont typeface="Hoefler Text" charset="0"/>
        <a:buChar char="•"/>
        <a:defRPr sz="3200">
          <a:solidFill>
            <a:schemeClr val="tx1"/>
          </a:solidFill>
          <a:latin typeface="+mn-lt"/>
          <a:ea typeface="+mn-ea"/>
          <a:cs typeface="+mn-cs"/>
          <a:sym typeface="Hoefler Text" charset="0"/>
        </a:defRPr>
      </a:lvl5pPr>
      <a:lvl6pPr marL="3111500" indent="-342900" algn="l" rtl="0" fontAlgn="base">
        <a:spcBef>
          <a:spcPts val="4200"/>
        </a:spcBef>
        <a:spcAft>
          <a:spcPct val="0"/>
        </a:spcAft>
        <a:buSzPct val="125000"/>
        <a:buFont typeface="Hoefler Text" charset="0"/>
        <a:buChar char="•"/>
        <a:defRPr sz="3200">
          <a:solidFill>
            <a:schemeClr val="tx1"/>
          </a:solidFill>
          <a:latin typeface="+mn-lt"/>
          <a:ea typeface="+mn-ea"/>
          <a:cs typeface="+mn-cs"/>
          <a:sym typeface="Hoefler Text" charset="0"/>
        </a:defRPr>
      </a:lvl6pPr>
      <a:lvl7pPr marL="3568700" indent="-342900" algn="l" rtl="0" fontAlgn="base">
        <a:spcBef>
          <a:spcPts val="4200"/>
        </a:spcBef>
        <a:spcAft>
          <a:spcPct val="0"/>
        </a:spcAft>
        <a:buSzPct val="125000"/>
        <a:buFont typeface="Hoefler Text" charset="0"/>
        <a:buChar char="•"/>
        <a:defRPr sz="3200">
          <a:solidFill>
            <a:schemeClr val="tx1"/>
          </a:solidFill>
          <a:latin typeface="+mn-lt"/>
          <a:ea typeface="+mn-ea"/>
          <a:cs typeface="+mn-cs"/>
          <a:sym typeface="Hoefler Text" charset="0"/>
        </a:defRPr>
      </a:lvl7pPr>
      <a:lvl8pPr marL="4025900" indent="-342900" algn="l" rtl="0" fontAlgn="base">
        <a:spcBef>
          <a:spcPts val="4200"/>
        </a:spcBef>
        <a:spcAft>
          <a:spcPct val="0"/>
        </a:spcAft>
        <a:buSzPct val="125000"/>
        <a:buFont typeface="Hoefler Text" charset="0"/>
        <a:buChar char="•"/>
        <a:defRPr sz="3200">
          <a:solidFill>
            <a:schemeClr val="tx1"/>
          </a:solidFill>
          <a:latin typeface="+mn-lt"/>
          <a:ea typeface="+mn-ea"/>
          <a:cs typeface="+mn-cs"/>
          <a:sym typeface="Hoefler Text" charset="0"/>
        </a:defRPr>
      </a:lvl8pPr>
      <a:lvl9pPr marL="4483100" indent="-342900" algn="l" rtl="0" fontAlgn="base">
        <a:spcBef>
          <a:spcPts val="4200"/>
        </a:spcBef>
        <a:spcAft>
          <a:spcPct val="0"/>
        </a:spcAft>
        <a:buSzPct val="125000"/>
        <a:buFont typeface="Hoefler Text" charset="0"/>
        <a:buChar char="•"/>
        <a:defRPr sz="3200">
          <a:solidFill>
            <a:schemeClr val="tx1"/>
          </a:solidFill>
          <a:latin typeface="+mn-lt"/>
          <a:ea typeface="+mn-ea"/>
          <a:cs typeface="+mn-cs"/>
          <a:sym typeface="Hoefler Tex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1270000" y="393700"/>
            <a:ext cx="10464800" cy="1981200"/>
          </a:xfrm>
          <a:prstGeom prst="rect">
            <a:avLst/>
          </a:prstGeom>
          <a:noFill/>
          <a:ln w="12700">
            <a:noFill/>
            <a:miter lim="800000"/>
            <a:headEnd/>
            <a:tailEnd/>
          </a:ln>
          <a:effectLst>
            <a:outerShdw blurRad="25400" dist="25399" dir="2700000" algn="ctr" rotWithShape="0">
              <a:schemeClr val="bg2">
                <a:alpha val="75000"/>
              </a:schemeClr>
            </a:outerShdw>
          </a:effectLst>
        </p:spPr>
        <p:txBody>
          <a:bodyPr vert="horz" wrap="square" lIns="50800" tIns="50800" rIns="50800" bIns="50800" numCol="1" anchor="ctr" anchorCtr="0" compatLnSpc="1">
            <a:prstTxWarp prst="textNoShape">
              <a:avLst/>
            </a:prstTxWarp>
          </a:bodyPr>
          <a:lstStyle/>
          <a:p>
            <a:pPr lvl="0"/>
            <a:r>
              <a:rPr lang="en-US">
                <a:sym typeface="Hoefler Text" charset="0"/>
              </a:rPr>
              <a:t>Click to edit Master title style</a:t>
            </a:r>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Lst>
  <p:transition/>
  <p:txStyles>
    <p:titleStyle>
      <a:lvl1pPr algn="ctr" rtl="0" fontAlgn="base">
        <a:spcBef>
          <a:spcPct val="0"/>
        </a:spcBef>
        <a:spcAft>
          <a:spcPct val="0"/>
        </a:spcAft>
        <a:defRPr sz="6400">
          <a:solidFill>
            <a:schemeClr val="tx1"/>
          </a:solidFill>
          <a:latin typeface="+mj-lt"/>
          <a:ea typeface="+mj-ea"/>
          <a:cs typeface="+mj-cs"/>
          <a:sym typeface="Hoefler Text" charset="0"/>
        </a:defRPr>
      </a:lvl1pPr>
      <a:lvl2pPr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2pPr>
      <a:lvl3pPr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3pPr>
      <a:lvl4pPr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4pPr>
      <a:lvl5pPr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5pPr>
      <a:lvl6pPr marL="457200"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6pPr>
      <a:lvl7pPr marL="914400"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7pPr>
      <a:lvl8pPr marL="1371600"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8pPr>
      <a:lvl9pPr marL="1828800"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9pPr>
    </p:titleStyle>
    <p:bodyStyle>
      <a:lvl1pPr marL="663575" indent="-376238" algn="l" rtl="0" fontAlgn="base">
        <a:spcBef>
          <a:spcPts val="3300"/>
        </a:spcBef>
        <a:spcAft>
          <a:spcPct val="0"/>
        </a:spcAft>
        <a:buSzPct val="125000"/>
        <a:buFont typeface="Hoefler Text" charset="0"/>
        <a:buChar char="•"/>
        <a:defRPr sz="3800">
          <a:solidFill>
            <a:schemeClr val="tx1"/>
          </a:solidFill>
          <a:latin typeface="+mn-lt"/>
          <a:ea typeface="+mn-ea"/>
          <a:cs typeface="+mn-cs"/>
          <a:sym typeface="Hoefler Text" charset="0"/>
        </a:defRPr>
      </a:lvl1pPr>
      <a:lvl2pPr marL="1176338" indent="-376238" algn="l" rtl="0" fontAlgn="base">
        <a:spcBef>
          <a:spcPts val="3300"/>
        </a:spcBef>
        <a:spcAft>
          <a:spcPct val="0"/>
        </a:spcAft>
        <a:buSzPct val="125000"/>
        <a:buFont typeface="Hoefler Text" charset="0"/>
        <a:buChar char="•"/>
        <a:defRPr sz="3800">
          <a:solidFill>
            <a:schemeClr val="tx1"/>
          </a:solidFill>
          <a:latin typeface="+mn-lt"/>
          <a:ea typeface="+mn-ea"/>
          <a:cs typeface="+mn-cs"/>
          <a:sym typeface="Hoefler Text" charset="0"/>
        </a:defRPr>
      </a:lvl2pPr>
      <a:lvl3pPr marL="1697038" indent="-376238" algn="l" rtl="0" fontAlgn="base">
        <a:spcBef>
          <a:spcPts val="3300"/>
        </a:spcBef>
        <a:spcAft>
          <a:spcPct val="0"/>
        </a:spcAft>
        <a:buSzPct val="125000"/>
        <a:buFont typeface="Hoefler Text" charset="0"/>
        <a:buChar char="•"/>
        <a:defRPr sz="3800">
          <a:solidFill>
            <a:schemeClr val="tx1"/>
          </a:solidFill>
          <a:latin typeface="+mn-lt"/>
          <a:ea typeface="+mn-ea"/>
          <a:cs typeface="+mn-cs"/>
          <a:sym typeface="Hoefler Text" charset="0"/>
        </a:defRPr>
      </a:lvl3pPr>
      <a:lvl4pPr marL="2217738" indent="-376238" algn="l" rtl="0" fontAlgn="base">
        <a:spcBef>
          <a:spcPts val="3300"/>
        </a:spcBef>
        <a:spcAft>
          <a:spcPct val="0"/>
        </a:spcAft>
        <a:buSzPct val="125000"/>
        <a:buFont typeface="Hoefler Text" charset="0"/>
        <a:buChar char="•"/>
        <a:defRPr sz="3800">
          <a:solidFill>
            <a:schemeClr val="tx1"/>
          </a:solidFill>
          <a:latin typeface="+mn-lt"/>
          <a:ea typeface="+mn-ea"/>
          <a:cs typeface="+mn-cs"/>
          <a:sym typeface="Hoefler Text" charset="0"/>
        </a:defRPr>
      </a:lvl4pPr>
      <a:lvl5pPr marL="2738438" indent="-376238" algn="l" rtl="0" fontAlgn="base">
        <a:spcBef>
          <a:spcPts val="3300"/>
        </a:spcBef>
        <a:spcAft>
          <a:spcPct val="0"/>
        </a:spcAft>
        <a:buSzPct val="125000"/>
        <a:buFont typeface="Hoefler Text" charset="0"/>
        <a:buChar char="•"/>
        <a:defRPr sz="3800">
          <a:solidFill>
            <a:schemeClr val="tx1"/>
          </a:solidFill>
          <a:latin typeface="+mn-lt"/>
          <a:ea typeface="+mn-ea"/>
          <a:cs typeface="+mn-cs"/>
          <a:sym typeface="Hoefler Text" charset="0"/>
        </a:defRPr>
      </a:lvl5pPr>
      <a:lvl6pPr marL="3195638" indent="-376238" algn="l" rtl="0" fontAlgn="base">
        <a:spcBef>
          <a:spcPts val="3300"/>
        </a:spcBef>
        <a:spcAft>
          <a:spcPct val="0"/>
        </a:spcAft>
        <a:buSzPct val="125000"/>
        <a:buFont typeface="Hoefler Text" charset="0"/>
        <a:buChar char="•"/>
        <a:defRPr sz="3800">
          <a:solidFill>
            <a:schemeClr val="tx1"/>
          </a:solidFill>
          <a:latin typeface="+mn-lt"/>
          <a:ea typeface="+mn-ea"/>
          <a:cs typeface="+mn-cs"/>
          <a:sym typeface="Hoefler Text" charset="0"/>
        </a:defRPr>
      </a:lvl6pPr>
      <a:lvl7pPr marL="3652838" indent="-376238" algn="l" rtl="0" fontAlgn="base">
        <a:spcBef>
          <a:spcPts val="3300"/>
        </a:spcBef>
        <a:spcAft>
          <a:spcPct val="0"/>
        </a:spcAft>
        <a:buSzPct val="125000"/>
        <a:buFont typeface="Hoefler Text" charset="0"/>
        <a:buChar char="•"/>
        <a:defRPr sz="3800">
          <a:solidFill>
            <a:schemeClr val="tx1"/>
          </a:solidFill>
          <a:latin typeface="+mn-lt"/>
          <a:ea typeface="+mn-ea"/>
          <a:cs typeface="+mn-cs"/>
          <a:sym typeface="Hoefler Text" charset="0"/>
        </a:defRPr>
      </a:lvl7pPr>
      <a:lvl8pPr marL="4110038" indent="-376238" algn="l" rtl="0" fontAlgn="base">
        <a:spcBef>
          <a:spcPts val="3300"/>
        </a:spcBef>
        <a:spcAft>
          <a:spcPct val="0"/>
        </a:spcAft>
        <a:buSzPct val="125000"/>
        <a:buFont typeface="Hoefler Text" charset="0"/>
        <a:buChar char="•"/>
        <a:defRPr sz="3800">
          <a:solidFill>
            <a:schemeClr val="tx1"/>
          </a:solidFill>
          <a:latin typeface="+mn-lt"/>
          <a:ea typeface="+mn-ea"/>
          <a:cs typeface="+mn-cs"/>
          <a:sym typeface="Hoefler Text" charset="0"/>
        </a:defRPr>
      </a:lvl8pPr>
      <a:lvl9pPr marL="4567238" indent="-376238" algn="l" rtl="0" fontAlgn="base">
        <a:spcBef>
          <a:spcPts val="3300"/>
        </a:spcBef>
        <a:spcAft>
          <a:spcPct val="0"/>
        </a:spcAft>
        <a:buSzPct val="125000"/>
        <a:buFont typeface="Hoefler Text" charset="0"/>
        <a:buChar char="•"/>
        <a:defRPr sz="3800">
          <a:solidFill>
            <a:schemeClr val="tx1"/>
          </a:solidFill>
          <a:latin typeface="+mn-lt"/>
          <a:ea typeface="+mn-ea"/>
          <a:cs typeface="+mn-cs"/>
          <a:sym typeface="Hoefler Tex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Lst>
  <p:transition/>
  <p:txStyles>
    <p:titleStyle>
      <a:lvl1pPr algn="ctr" rtl="0" fontAlgn="base">
        <a:spcBef>
          <a:spcPct val="0"/>
        </a:spcBef>
        <a:spcAft>
          <a:spcPct val="0"/>
        </a:spcAft>
        <a:defRPr sz="6400">
          <a:solidFill>
            <a:schemeClr val="tx1"/>
          </a:solidFill>
          <a:latin typeface="+mj-lt"/>
          <a:ea typeface="+mj-ea"/>
          <a:cs typeface="+mj-cs"/>
          <a:sym typeface="Hoefler Text" charset="0"/>
        </a:defRPr>
      </a:lvl1pPr>
      <a:lvl2pPr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2pPr>
      <a:lvl3pPr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3pPr>
      <a:lvl4pPr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4pPr>
      <a:lvl5pPr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5pPr>
      <a:lvl6pPr marL="457200"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6pPr>
      <a:lvl7pPr marL="914400"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7pPr>
      <a:lvl8pPr marL="1371600"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8pPr>
      <a:lvl9pPr marL="1828800"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9pPr>
    </p:titleStyle>
    <p:bodyStyle>
      <a:lvl1pPr marL="663575" indent="-376238" algn="l" rtl="0" fontAlgn="base">
        <a:spcBef>
          <a:spcPts val="3300"/>
        </a:spcBef>
        <a:spcAft>
          <a:spcPct val="0"/>
        </a:spcAft>
        <a:buSzPct val="125000"/>
        <a:buFont typeface="Hoefler Text" charset="0"/>
        <a:buChar char="•"/>
        <a:defRPr sz="3800">
          <a:solidFill>
            <a:schemeClr val="tx1"/>
          </a:solidFill>
          <a:latin typeface="+mn-lt"/>
          <a:ea typeface="+mn-ea"/>
          <a:cs typeface="+mn-cs"/>
          <a:sym typeface="Hoefler Text" charset="0"/>
        </a:defRPr>
      </a:lvl1pPr>
      <a:lvl2pPr marL="1176338" indent="-376238" algn="l" rtl="0" fontAlgn="base">
        <a:spcBef>
          <a:spcPts val="3300"/>
        </a:spcBef>
        <a:spcAft>
          <a:spcPct val="0"/>
        </a:spcAft>
        <a:buSzPct val="125000"/>
        <a:buFont typeface="Hoefler Text" charset="0"/>
        <a:buChar char="•"/>
        <a:defRPr sz="3800">
          <a:solidFill>
            <a:schemeClr val="tx1"/>
          </a:solidFill>
          <a:latin typeface="+mn-lt"/>
          <a:ea typeface="+mn-ea"/>
          <a:cs typeface="+mn-cs"/>
          <a:sym typeface="Hoefler Text" charset="0"/>
        </a:defRPr>
      </a:lvl2pPr>
      <a:lvl3pPr marL="1697038" indent="-376238" algn="l" rtl="0" fontAlgn="base">
        <a:spcBef>
          <a:spcPts val="3300"/>
        </a:spcBef>
        <a:spcAft>
          <a:spcPct val="0"/>
        </a:spcAft>
        <a:buSzPct val="125000"/>
        <a:buFont typeface="Hoefler Text" charset="0"/>
        <a:buChar char="•"/>
        <a:defRPr sz="3800">
          <a:solidFill>
            <a:schemeClr val="tx1"/>
          </a:solidFill>
          <a:latin typeface="+mn-lt"/>
          <a:ea typeface="+mn-ea"/>
          <a:cs typeface="+mn-cs"/>
          <a:sym typeface="Hoefler Text" charset="0"/>
        </a:defRPr>
      </a:lvl3pPr>
      <a:lvl4pPr marL="2217738" indent="-376238" algn="l" rtl="0" fontAlgn="base">
        <a:spcBef>
          <a:spcPts val="3300"/>
        </a:spcBef>
        <a:spcAft>
          <a:spcPct val="0"/>
        </a:spcAft>
        <a:buSzPct val="125000"/>
        <a:buFont typeface="Hoefler Text" charset="0"/>
        <a:buChar char="•"/>
        <a:defRPr sz="3800">
          <a:solidFill>
            <a:schemeClr val="tx1"/>
          </a:solidFill>
          <a:latin typeface="+mn-lt"/>
          <a:ea typeface="+mn-ea"/>
          <a:cs typeface="+mn-cs"/>
          <a:sym typeface="Hoefler Text" charset="0"/>
        </a:defRPr>
      </a:lvl4pPr>
      <a:lvl5pPr marL="2738438" indent="-376238" algn="l" rtl="0" fontAlgn="base">
        <a:spcBef>
          <a:spcPts val="3300"/>
        </a:spcBef>
        <a:spcAft>
          <a:spcPct val="0"/>
        </a:spcAft>
        <a:buSzPct val="125000"/>
        <a:buFont typeface="Hoefler Text" charset="0"/>
        <a:buChar char="•"/>
        <a:defRPr sz="3800">
          <a:solidFill>
            <a:schemeClr val="tx1"/>
          </a:solidFill>
          <a:latin typeface="+mn-lt"/>
          <a:ea typeface="+mn-ea"/>
          <a:cs typeface="+mn-cs"/>
          <a:sym typeface="Hoefler Text" charset="0"/>
        </a:defRPr>
      </a:lvl5pPr>
      <a:lvl6pPr marL="3195638" indent="-376238" algn="l" rtl="0" fontAlgn="base">
        <a:spcBef>
          <a:spcPts val="3300"/>
        </a:spcBef>
        <a:spcAft>
          <a:spcPct val="0"/>
        </a:spcAft>
        <a:buSzPct val="125000"/>
        <a:buFont typeface="Hoefler Text" charset="0"/>
        <a:buChar char="•"/>
        <a:defRPr sz="3800">
          <a:solidFill>
            <a:schemeClr val="tx1"/>
          </a:solidFill>
          <a:latin typeface="+mn-lt"/>
          <a:ea typeface="+mn-ea"/>
          <a:cs typeface="+mn-cs"/>
          <a:sym typeface="Hoefler Text" charset="0"/>
        </a:defRPr>
      </a:lvl6pPr>
      <a:lvl7pPr marL="3652838" indent="-376238" algn="l" rtl="0" fontAlgn="base">
        <a:spcBef>
          <a:spcPts val="3300"/>
        </a:spcBef>
        <a:spcAft>
          <a:spcPct val="0"/>
        </a:spcAft>
        <a:buSzPct val="125000"/>
        <a:buFont typeface="Hoefler Text" charset="0"/>
        <a:buChar char="•"/>
        <a:defRPr sz="3800">
          <a:solidFill>
            <a:schemeClr val="tx1"/>
          </a:solidFill>
          <a:latin typeface="+mn-lt"/>
          <a:ea typeface="+mn-ea"/>
          <a:cs typeface="+mn-cs"/>
          <a:sym typeface="Hoefler Text" charset="0"/>
        </a:defRPr>
      </a:lvl7pPr>
      <a:lvl8pPr marL="4110038" indent="-376238" algn="l" rtl="0" fontAlgn="base">
        <a:spcBef>
          <a:spcPts val="3300"/>
        </a:spcBef>
        <a:spcAft>
          <a:spcPct val="0"/>
        </a:spcAft>
        <a:buSzPct val="125000"/>
        <a:buFont typeface="Hoefler Text" charset="0"/>
        <a:buChar char="•"/>
        <a:defRPr sz="3800">
          <a:solidFill>
            <a:schemeClr val="tx1"/>
          </a:solidFill>
          <a:latin typeface="+mn-lt"/>
          <a:ea typeface="+mn-ea"/>
          <a:cs typeface="+mn-cs"/>
          <a:sym typeface="Hoefler Text" charset="0"/>
        </a:defRPr>
      </a:lvl8pPr>
      <a:lvl9pPr marL="4567238" indent="-376238" algn="l" rtl="0" fontAlgn="base">
        <a:spcBef>
          <a:spcPts val="3300"/>
        </a:spcBef>
        <a:spcAft>
          <a:spcPct val="0"/>
        </a:spcAft>
        <a:buSzPct val="125000"/>
        <a:buFont typeface="Hoefler Text" charset="0"/>
        <a:buChar char="•"/>
        <a:defRPr sz="3800">
          <a:solidFill>
            <a:schemeClr val="tx1"/>
          </a:solidFill>
          <a:latin typeface="+mn-lt"/>
          <a:ea typeface="+mn-ea"/>
          <a:cs typeface="+mn-cs"/>
          <a:sym typeface="Hoefler Tex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body" idx="1"/>
          </p:nvPr>
        </p:nvSpPr>
        <p:spPr bwMode="auto">
          <a:xfrm>
            <a:off x="1270000" y="914400"/>
            <a:ext cx="10464800" cy="7924800"/>
          </a:xfrm>
          <a:prstGeom prst="rect">
            <a:avLst/>
          </a:prstGeom>
          <a:noFill/>
          <a:ln w="12700">
            <a:noFill/>
            <a:miter lim="800000"/>
            <a:headEnd/>
            <a:tailEnd/>
          </a:ln>
          <a:effectLst>
            <a:outerShdw blurRad="25400" dist="25399" dir="2700000" algn="ctr" rotWithShape="0">
              <a:schemeClr val="bg2">
                <a:alpha val="75000"/>
              </a:schemeClr>
            </a:outerShdw>
          </a:effectLst>
        </p:spPr>
        <p:txBody>
          <a:bodyPr vert="horz" wrap="square" lIns="50800" tIns="50800" rIns="50800" bIns="50800" numCol="1" anchor="ctr" anchorCtr="0" compatLnSpc="1">
            <a:prstTxWarp prst="textNoShape">
              <a:avLst/>
            </a:prstTxWarp>
          </a:bodyPr>
          <a:lstStyle/>
          <a:p>
            <a:pPr lvl="0"/>
            <a:r>
              <a:rPr lang="en-US">
                <a:sym typeface="Hoefler Text" charset="0"/>
              </a:rPr>
              <a:t>Click to edit Master text styles</a:t>
            </a:r>
          </a:p>
          <a:p>
            <a:pPr lvl="1"/>
            <a:r>
              <a:rPr lang="en-US">
                <a:sym typeface="Hoefler Text" charset="0"/>
              </a:rPr>
              <a:t>Second level</a:t>
            </a:r>
          </a:p>
          <a:p>
            <a:pPr lvl="2"/>
            <a:r>
              <a:rPr lang="en-US">
                <a:sym typeface="Hoefler Text" charset="0"/>
              </a:rPr>
              <a:t>Third level</a:t>
            </a:r>
          </a:p>
          <a:p>
            <a:pPr lvl="3"/>
            <a:r>
              <a:rPr lang="en-US">
                <a:sym typeface="Hoefler Text" charset="0"/>
              </a:rPr>
              <a:t>Fourth level</a:t>
            </a:r>
          </a:p>
          <a:p>
            <a:pPr lvl="4"/>
            <a:r>
              <a:rPr lang="en-US">
                <a:sym typeface="Hoefler Text" charset="0"/>
              </a:rPr>
              <a:t>Fifth level</a:t>
            </a:r>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Lst>
  <p:transition/>
  <p:txStyles>
    <p:titleStyle>
      <a:lvl1pPr algn="ctr" rtl="0" fontAlgn="base">
        <a:spcBef>
          <a:spcPct val="0"/>
        </a:spcBef>
        <a:spcAft>
          <a:spcPct val="0"/>
        </a:spcAft>
        <a:defRPr sz="6400">
          <a:solidFill>
            <a:schemeClr val="tx1"/>
          </a:solidFill>
          <a:latin typeface="+mj-lt"/>
          <a:ea typeface="+mj-ea"/>
          <a:cs typeface="+mj-cs"/>
          <a:sym typeface="Hoefler Text" charset="0"/>
        </a:defRPr>
      </a:lvl1pPr>
      <a:lvl2pPr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2pPr>
      <a:lvl3pPr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3pPr>
      <a:lvl4pPr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4pPr>
      <a:lvl5pPr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5pPr>
      <a:lvl6pPr marL="457200"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6pPr>
      <a:lvl7pPr marL="914400"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7pPr>
      <a:lvl8pPr marL="1371600"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8pPr>
      <a:lvl9pPr marL="1828800"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9pPr>
    </p:titleStyle>
    <p:bodyStyle>
      <a:lvl1pPr marL="612775" indent="-376238" algn="l" rtl="0" fontAlgn="base">
        <a:spcBef>
          <a:spcPts val="5800"/>
        </a:spcBef>
        <a:spcAft>
          <a:spcPct val="0"/>
        </a:spcAft>
        <a:buSzPct val="125000"/>
        <a:buFont typeface="Hoefler Text" charset="0"/>
        <a:buChar char="•"/>
        <a:defRPr sz="3800">
          <a:solidFill>
            <a:schemeClr val="tx1"/>
          </a:solidFill>
          <a:latin typeface="+mn-lt"/>
          <a:ea typeface="+mn-ea"/>
          <a:cs typeface="+mn-cs"/>
          <a:sym typeface="Hoefler Text" charset="0"/>
        </a:defRPr>
      </a:lvl1pPr>
      <a:lvl2pPr marL="1125538" indent="-376238" algn="l" rtl="0" fontAlgn="base">
        <a:spcBef>
          <a:spcPts val="5800"/>
        </a:spcBef>
        <a:spcAft>
          <a:spcPct val="0"/>
        </a:spcAft>
        <a:buSzPct val="125000"/>
        <a:buFont typeface="Hoefler Text" charset="0"/>
        <a:buChar char="•"/>
        <a:defRPr sz="3800">
          <a:solidFill>
            <a:schemeClr val="tx1"/>
          </a:solidFill>
          <a:latin typeface="+mn-lt"/>
          <a:ea typeface="+mn-ea"/>
          <a:cs typeface="+mn-cs"/>
          <a:sym typeface="Hoefler Text" charset="0"/>
        </a:defRPr>
      </a:lvl2pPr>
      <a:lvl3pPr marL="1646238" indent="-376238" algn="l" rtl="0" fontAlgn="base">
        <a:spcBef>
          <a:spcPts val="5800"/>
        </a:spcBef>
        <a:spcAft>
          <a:spcPct val="0"/>
        </a:spcAft>
        <a:buSzPct val="125000"/>
        <a:buFont typeface="Hoefler Text" charset="0"/>
        <a:buChar char="•"/>
        <a:defRPr sz="3800">
          <a:solidFill>
            <a:schemeClr val="tx1"/>
          </a:solidFill>
          <a:latin typeface="+mn-lt"/>
          <a:ea typeface="+mn-ea"/>
          <a:cs typeface="+mn-cs"/>
          <a:sym typeface="Hoefler Text" charset="0"/>
        </a:defRPr>
      </a:lvl3pPr>
      <a:lvl4pPr marL="2166938" indent="-376238" algn="l" rtl="0" fontAlgn="base">
        <a:spcBef>
          <a:spcPts val="5800"/>
        </a:spcBef>
        <a:spcAft>
          <a:spcPct val="0"/>
        </a:spcAft>
        <a:buSzPct val="125000"/>
        <a:buFont typeface="Hoefler Text" charset="0"/>
        <a:buChar char="•"/>
        <a:defRPr sz="3800">
          <a:solidFill>
            <a:schemeClr val="tx1"/>
          </a:solidFill>
          <a:latin typeface="+mn-lt"/>
          <a:ea typeface="+mn-ea"/>
          <a:cs typeface="+mn-cs"/>
          <a:sym typeface="Hoefler Text" charset="0"/>
        </a:defRPr>
      </a:lvl4pPr>
      <a:lvl5pPr marL="2687638" indent="-376238" algn="l" rtl="0" fontAlgn="base">
        <a:spcBef>
          <a:spcPts val="5800"/>
        </a:spcBef>
        <a:spcAft>
          <a:spcPct val="0"/>
        </a:spcAft>
        <a:buSzPct val="125000"/>
        <a:buFont typeface="Hoefler Text" charset="0"/>
        <a:buChar char="•"/>
        <a:defRPr sz="3800">
          <a:solidFill>
            <a:schemeClr val="tx1"/>
          </a:solidFill>
          <a:latin typeface="+mn-lt"/>
          <a:ea typeface="+mn-ea"/>
          <a:cs typeface="+mn-cs"/>
          <a:sym typeface="Hoefler Text" charset="0"/>
        </a:defRPr>
      </a:lvl5pPr>
      <a:lvl6pPr marL="3144838" indent="-376238" algn="l" rtl="0" fontAlgn="base">
        <a:spcBef>
          <a:spcPts val="5800"/>
        </a:spcBef>
        <a:spcAft>
          <a:spcPct val="0"/>
        </a:spcAft>
        <a:buSzPct val="125000"/>
        <a:buFont typeface="Hoefler Text" charset="0"/>
        <a:buChar char="•"/>
        <a:defRPr sz="3800">
          <a:solidFill>
            <a:schemeClr val="tx1"/>
          </a:solidFill>
          <a:latin typeface="+mn-lt"/>
          <a:ea typeface="+mn-ea"/>
          <a:cs typeface="+mn-cs"/>
          <a:sym typeface="Hoefler Text" charset="0"/>
        </a:defRPr>
      </a:lvl6pPr>
      <a:lvl7pPr marL="3602038" indent="-376238" algn="l" rtl="0" fontAlgn="base">
        <a:spcBef>
          <a:spcPts val="5800"/>
        </a:spcBef>
        <a:spcAft>
          <a:spcPct val="0"/>
        </a:spcAft>
        <a:buSzPct val="125000"/>
        <a:buFont typeface="Hoefler Text" charset="0"/>
        <a:buChar char="•"/>
        <a:defRPr sz="3800">
          <a:solidFill>
            <a:schemeClr val="tx1"/>
          </a:solidFill>
          <a:latin typeface="+mn-lt"/>
          <a:ea typeface="+mn-ea"/>
          <a:cs typeface="+mn-cs"/>
          <a:sym typeface="Hoefler Text" charset="0"/>
        </a:defRPr>
      </a:lvl7pPr>
      <a:lvl8pPr marL="4059238" indent="-376238" algn="l" rtl="0" fontAlgn="base">
        <a:spcBef>
          <a:spcPts val="5800"/>
        </a:spcBef>
        <a:spcAft>
          <a:spcPct val="0"/>
        </a:spcAft>
        <a:buSzPct val="125000"/>
        <a:buFont typeface="Hoefler Text" charset="0"/>
        <a:buChar char="•"/>
        <a:defRPr sz="3800">
          <a:solidFill>
            <a:schemeClr val="tx1"/>
          </a:solidFill>
          <a:latin typeface="+mn-lt"/>
          <a:ea typeface="+mn-ea"/>
          <a:cs typeface="+mn-cs"/>
          <a:sym typeface="Hoefler Text" charset="0"/>
        </a:defRPr>
      </a:lvl8pPr>
      <a:lvl9pPr marL="4516438" indent="-376238" algn="l" rtl="0" fontAlgn="base">
        <a:spcBef>
          <a:spcPts val="5800"/>
        </a:spcBef>
        <a:spcAft>
          <a:spcPct val="0"/>
        </a:spcAft>
        <a:buSzPct val="125000"/>
        <a:buFont typeface="Hoefler Text" charset="0"/>
        <a:buChar char="•"/>
        <a:defRPr sz="3800">
          <a:solidFill>
            <a:schemeClr val="tx1"/>
          </a:solidFill>
          <a:latin typeface="+mn-lt"/>
          <a:ea typeface="+mn-ea"/>
          <a:cs typeface="+mn-cs"/>
          <a:sym typeface="Hoefler Tex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bwMode="auto">
          <a:xfrm>
            <a:off x="1270000" y="2286000"/>
            <a:ext cx="10464800" cy="2387600"/>
          </a:xfrm>
          <a:prstGeom prst="rect">
            <a:avLst/>
          </a:prstGeom>
          <a:noFill/>
          <a:ln w="12700">
            <a:noFill/>
            <a:miter lim="800000"/>
            <a:headEnd/>
            <a:tailEnd/>
          </a:ln>
          <a:effectLst>
            <a:outerShdw blurRad="25400" dist="25399" dir="2700000" algn="ctr" rotWithShape="0">
              <a:schemeClr val="bg2">
                <a:alpha val="75000"/>
              </a:schemeClr>
            </a:outerShdw>
          </a:effectLst>
        </p:spPr>
        <p:txBody>
          <a:bodyPr vert="horz" wrap="square" lIns="50800" tIns="50800" rIns="50800" bIns="50800" numCol="1" anchor="b" anchorCtr="0" compatLnSpc="1">
            <a:prstTxWarp prst="textNoShape">
              <a:avLst/>
            </a:prstTxWarp>
          </a:bodyPr>
          <a:lstStyle/>
          <a:p>
            <a:pPr lvl="0"/>
            <a:r>
              <a:rPr lang="en-US">
                <a:sym typeface="Hoefler Text" charset="0"/>
              </a:rPr>
              <a:t>Click to edit Master title style</a:t>
            </a:r>
          </a:p>
        </p:txBody>
      </p:sp>
      <p:sp>
        <p:nvSpPr>
          <p:cNvPr id="9218" name="Rectangle 2"/>
          <p:cNvSpPr>
            <a:spLocks noGrp="1" noChangeArrowheads="1"/>
          </p:cNvSpPr>
          <p:nvPr>
            <p:ph type="body" idx="1"/>
          </p:nvPr>
        </p:nvSpPr>
        <p:spPr bwMode="auto">
          <a:xfrm>
            <a:off x="1270000" y="5181600"/>
            <a:ext cx="10464800" cy="1625600"/>
          </a:xfrm>
          <a:prstGeom prst="rect">
            <a:avLst/>
          </a:prstGeom>
          <a:noFill/>
          <a:ln w="12700">
            <a:noFill/>
            <a:miter lim="800000"/>
            <a:headEnd/>
            <a:tailEnd/>
          </a:ln>
          <a:effectLst>
            <a:outerShdw blurRad="25400" dist="25399" dir="2700000" algn="ctr" rotWithShape="0">
              <a:schemeClr val="bg2">
                <a:alpha val="75000"/>
              </a:schemeClr>
            </a:outerShdw>
          </a:effectLst>
        </p:spPr>
        <p:txBody>
          <a:bodyPr vert="horz" wrap="square" lIns="50800" tIns="50800" rIns="50800" bIns="50800" numCol="1" anchor="t" anchorCtr="0" compatLnSpc="1">
            <a:prstTxWarp prst="textNoShape">
              <a:avLst/>
            </a:prstTxWarp>
          </a:bodyPr>
          <a:lstStyle/>
          <a:p>
            <a:pPr lvl="0"/>
            <a:r>
              <a:rPr lang="en-US">
                <a:sym typeface="Hoefler Text" charset="0"/>
              </a:rPr>
              <a:t>Click to edit Master text styles</a:t>
            </a:r>
          </a:p>
          <a:p>
            <a:pPr lvl="1"/>
            <a:r>
              <a:rPr lang="en-US">
                <a:sym typeface="Hoefler Text" charset="0"/>
              </a:rPr>
              <a:t>Second level</a:t>
            </a:r>
          </a:p>
          <a:p>
            <a:pPr lvl="2"/>
            <a:r>
              <a:rPr lang="en-US">
                <a:sym typeface="Hoefler Text" charset="0"/>
              </a:rPr>
              <a:t>Third level</a:t>
            </a:r>
          </a:p>
          <a:p>
            <a:pPr lvl="3"/>
            <a:r>
              <a:rPr lang="en-US">
                <a:sym typeface="Hoefler Text" charset="0"/>
              </a:rPr>
              <a:t>Fourth level</a:t>
            </a:r>
          </a:p>
          <a:p>
            <a:pPr lvl="4"/>
            <a:r>
              <a:rPr lang="en-US">
                <a:sym typeface="Hoefler Text" charset="0"/>
              </a:rPr>
              <a:t>Fifth level</a:t>
            </a:r>
          </a:p>
        </p:txBody>
      </p:sp>
      <p:pic>
        <p:nvPicPr>
          <p:cNvPr id="9219" name="Picture 3"/>
          <p:cNvPicPr>
            <a:picLocks noChangeAspect="1" noChangeArrowheads="1"/>
          </p:cNvPicPr>
          <p:nvPr/>
        </p:nvPicPr>
        <p:blipFill>
          <a:blip r:embed="rId14"/>
          <a:srcRect/>
          <a:stretch>
            <a:fillRect/>
          </a:stretch>
        </p:blipFill>
        <p:spPr bwMode="auto">
          <a:xfrm>
            <a:off x="4191000" y="4800600"/>
            <a:ext cx="4635500" cy="127000"/>
          </a:xfrm>
          <a:prstGeom prst="rect">
            <a:avLst/>
          </a:prstGeom>
          <a:noFill/>
          <a:ln w="12700" cap="flat">
            <a:noFill/>
            <a:miter lim="800000"/>
            <a:headEnd/>
            <a:tailEnd/>
          </a:ln>
        </p:spPr>
      </p:pic>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Lst>
  <p:transition/>
  <p:txStyles>
    <p:titleStyle>
      <a:lvl1pPr algn="ctr" rtl="0" fontAlgn="base">
        <a:spcBef>
          <a:spcPct val="0"/>
        </a:spcBef>
        <a:spcAft>
          <a:spcPct val="0"/>
        </a:spcAft>
        <a:defRPr sz="6400">
          <a:solidFill>
            <a:schemeClr val="tx1"/>
          </a:solidFill>
          <a:latin typeface="+mj-lt"/>
          <a:ea typeface="+mj-ea"/>
          <a:cs typeface="+mj-cs"/>
          <a:sym typeface="Hoefler Text" charset="0"/>
        </a:defRPr>
      </a:lvl1pPr>
      <a:lvl2pPr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2pPr>
      <a:lvl3pPr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3pPr>
      <a:lvl4pPr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4pPr>
      <a:lvl5pPr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5pPr>
      <a:lvl6pPr marL="457200"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6pPr>
      <a:lvl7pPr marL="914400"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7pPr>
      <a:lvl8pPr marL="1371600"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8pPr>
      <a:lvl9pPr marL="1828800" algn="ctr" rtl="0" fontAlgn="base">
        <a:spcBef>
          <a:spcPct val="0"/>
        </a:spcBef>
        <a:spcAft>
          <a:spcPct val="0"/>
        </a:spcAft>
        <a:defRPr sz="6400">
          <a:solidFill>
            <a:schemeClr val="tx1"/>
          </a:solidFill>
          <a:latin typeface="Hoefler Text" charset="0"/>
          <a:ea typeface="ヒラギノ明朝 ProN W3" charset="-128"/>
          <a:cs typeface="ヒラギノ明朝 ProN W3" charset="-128"/>
          <a:sym typeface="Hoefler Text" charset="0"/>
        </a:defRPr>
      </a:lvl9pPr>
    </p:titleStyle>
    <p:bodyStyle>
      <a:lvl1pPr algn="ctr" rtl="0" fontAlgn="base">
        <a:spcBef>
          <a:spcPct val="0"/>
        </a:spcBef>
        <a:spcAft>
          <a:spcPct val="0"/>
        </a:spcAft>
        <a:defRPr sz="3800">
          <a:solidFill>
            <a:schemeClr val="tx1"/>
          </a:solidFill>
          <a:latin typeface="+mn-lt"/>
          <a:ea typeface="+mn-ea"/>
          <a:cs typeface="+mn-cs"/>
          <a:sym typeface="Hoefler Text" charset="0"/>
        </a:defRPr>
      </a:lvl1pPr>
      <a:lvl2pPr algn="ctr" rtl="0" fontAlgn="base">
        <a:spcBef>
          <a:spcPct val="0"/>
        </a:spcBef>
        <a:spcAft>
          <a:spcPct val="0"/>
        </a:spcAft>
        <a:defRPr sz="3800">
          <a:solidFill>
            <a:schemeClr val="tx1"/>
          </a:solidFill>
          <a:latin typeface="+mn-lt"/>
          <a:ea typeface="+mn-ea"/>
          <a:cs typeface="+mn-cs"/>
          <a:sym typeface="Hoefler Text" charset="0"/>
        </a:defRPr>
      </a:lvl2pPr>
      <a:lvl3pPr algn="ctr" rtl="0" fontAlgn="base">
        <a:spcBef>
          <a:spcPct val="0"/>
        </a:spcBef>
        <a:spcAft>
          <a:spcPct val="0"/>
        </a:spcAft>
        <a:defRPr sz="3800">
          <a:solidFill>
            <a:schemeClr val="tx1"/>
          </a:solidFill>
          <a:latin typeface="+mn-lt"/>
          <a:ea typeface="+mn-ea"/>
          <a:cs typeface="+mn-cs"/>
          <a:sym typeface="Hoefler Text" charset="0"/>
        </a:defRPr>
      </a:lvl3pPr>
      <a:lvl4pPr algn="ctr" rtl="0" fontAlgn="base">
        <a:spcBef>
          <a:spcPct val="0"/>
        </a:spcBef>
        <a:spcAft>
          <a:spcPct val="0"/>
        </a:spcAft>
        <a:defRPr sz="3800">
          <a:solidFill>
            <a:schemeClr val="tx1"/>
          </a:solidFill>
          <a:latin typeface="+mn-lt"/>
          <a:ea typeface="+mn-ea"/>
          <a:cs typeface="+mn-cs"/>
          <a:sym typeface="Hoefler Text" charset="0"/>
        </a:defRPr>
      </a:lvl4pPr>
      <a:lvl5pPr algn="ctr" rtl="0" fontAlgn="base">
        <a:spcBef>
          <a:spcPct val="0"/>
        </a:spcBef>
        <a:spcAft>
          <a:spcPct val="0"/>
        </a:spcAft>
        <a:defRPr sz="3800">
          <a:solidFill>
            <a:schemeClr val="tx1"/>
          </a:solidFill>
          <a:latin typeface="+mn-lt"/>
          <a:ea typeface="+mn-ea"/>
          <a:cs typeface="+mn-cs"/>
          <a:sym typeface="Hoefler Text" charset="0"/>
        </a:defRPr>
      </a:lvl5pPr>
      <a:lvl6pPr marL="457200" algn="ctr" rtl="0" fontAlgn="base">
        <a:spcBef>
          <a:spcPct val="0"/>
        </a:spcBef>
        <a:spcAft>
          <a:spcPct val="0"/>
        </a:spcAft>
        <a:defRPr sz="3800">
          <a:solidFill>
            <a:schemeClr val="tx1"/>
          </a:solidFill>
          <a:latin typeface="+mn-lt"/>
          <a:ea typeface="+mn-ea"/>
          <a:cs typeface="+mn-cs"/>
          <a:sym typeface="Hoefler Text" charset="0"/>
        </a:defRPr>
      </a:lvl6pPr>
      <a:lvl7pPr marL="914400" algn="ctr" rtl="0" fontAlgn="base">
        <a:spcBef>
          <a:spcPct val="0"/>
        </a:spcBef>
        <a:spcAft>
          <a:spcPct val="0"/>
        </a:spcAft>
        <a:defRPr sz="3800">
          <a:solidFill>
            <a:schemeClr val="tx1"/>
          </a:solidFill>
          <a:latin typeface="+mn-lt"/>
          <a:ea typeface="+mn-ea"/>
          <a:cs typeface="+mn-cs"/>
          <a:sym typeface="Hoefler Text" charset="0"/>
        </a:defRPr>
      </a:lvl7pPr>
      <a:lvl8pPr marL="1371600" algn="ctr" rtl="0" fontAlgn="base">
        <a:spcBef>
          <a:spcPct val="0"/>
        </a:spcBef>
        <a:spcAft>
          <a:spcPct val="0"/>
        </a:spcAft>
        <a:defRPr sz="3800">
          <a:solidFill>
            <a:schemeClr val="tx1"/>
          </a:solidFill>
          <a:latin typeface="+mn-lt"/>
          <a:ea typeface="+mn-ea"/>
          <a:cs typeface="+mn-cs"/>
          <a:sym typeface="Hoefler Text" charset="0"/>
        </a:defRPr>
      </a:lvl8pPr>
      <a:lvl9pPr marL="1828800" algn="ctr" rtl="0" fontAlgn="base">
        <a:spcBef>
          <a:spcPct val="0"/>
        </a:spcBef>
        <a:spcAft>
          <a:spcPct val="0"/>
        </a:spcAft>
        <a:defRPr sz="3800">
          <a:solidFill>
            <a:schemeClr val="tx1"/>
          </a:solidFill>
          <a:latin typeface="+mn-lt"/>
          <a:ea typeface="+mn-ea"/>
          <a:cs typeface="+mn-cs"/>
          <a:sym typeface="Hoefler Text"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openxmlformats.org/officeDocument/2006/relationships/image" Target="../media/image1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 Id="rId3" Type="http://schemas.openxmlformats.org/officeDocument/2006/relationships/image" Target="../media/image2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 Id="rId3" Type="http://schemas.openxmlformats.org/officeDocument/2006/relationships/image" Target="../media/image2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 Id="rId3" Type="http://schemas.openxmlformats.org/officeDocument/2006/relationships/image" Target="../media/image2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 Id="rId3"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 Id="rId3" Type="http://schemas.openxmlformats.org/officeDocument/2006/relationships/image" Target="../media/image2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 Id="rId3" Type="http://schemas.openxmlformats.org/officeDocument/2006/relationships/image" Target="../media/image3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 Id="rId3" Type="http://schemas.openxmlformats.org/officeDocument/2006/relationships/image" Target="../media/image3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 Id="rId3" Type="http://schemas.openxmlformats.org/officeDocument/2006/relationships/image" Target="../media/image4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 Id="rId3" Type="http://schemas.openxmlformats.org/officeDocument/2006/relationships/image" Target="../media/image5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 Id="rId3" Type="http://schemas.openxmlformats.org/officeDocument/2006/relationships/image" Target="../media/image57.jpeg"/></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5" Type="http://schemas.openxmlformats.org/officeDocument/2006/relationships/image" Target="../media/image61.jpeg"/><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 Id="rId3" Type="http://schemas.openxmlformats.org/officeDocument/2006/relationships/image" Target="../media/image6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 Id="rId3" Type="http://schemas.openxmlformats.org/officeDocument/2006/relationships/image" Target="../media/image6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 Id="rId3" Type="http://schemas.openxmlformats.org/officeDocument/2006/relationships/image" Target="../media/image73.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eg"/><Relationship Id="rId3" Type="http://schemas.openxmlformats.org/officeDocument/2006/relationships/image" Target="../media/image76.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 Id="rId3" Type="http://schemas.openxmlformats.org/officeDocument/2006/relationships/image" Target="../media/image78.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 Id="rId3" Type="http://schemas.openxmlformats.org/officeDocument/2006/relationships/image" Target="../media/image12.jpeg"/></Relationships>
</file>

<file path=ppt/slides/_rels/slide60.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eg"/><Relationship Id="rId3" Type="http://schemas.openxmlformats.org/officeDocument/2006/relationships/image" Target="../media/image84.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eg"/><Relationship Id="rId3" Type="http://schemas.openxmlformats.org/officeDocument/2006/relationships/image" Target="../media/image87.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eg"/><Relationship Id="rId3" Type="http://schemas.openxmlformats.org/officeDocument/2006/relationships/image" Target="../media/image90.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3" name="Rectangle 1"/>
          <p:cNvSpPr>
            <a:spLocks/>
          </p:cNvSpPr>
          <p:nvPr/>
        </p:nvSpPr>
        <p:spPr bwMode="auto">
          <a:xfrm>
            <a:off x="0" y="952500"/>
            <a:ext cx="13004800" cy="2171700"/>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6400" dirty="0">
                <a:solidFill>
                  <a:schemeClr val="tx1"/>
                </a:solidFill>
                <a:effectLst>
                  <a:outerShdw blurRad="38100" dist="38100" dir="2700000" algn="tl">
                    <a:srgbClr val="000000"/>
                  </a:outerShdw>
                </a:effectLst>
                <a:latin typeface="+mj-lt"/>
                <a:ea typeface="Hoefler Text" charset="0"/>
                <a:cs typeface="Hoefler Text"/>
              </a:rPr>
              <a:t>Sustainable Portugal</a:t>
            </a:r>
          </a:p>
          <a:p>
            <a:r>
              <a:rPr lang="en-US" sz="4600" dirty="0">
                <a:solidFill>
                  <a:schemeClr val="tx1"/>
                </a:solidFill>
                <a:effectLst>
                  <a:outerShdw blurRad="38100" dist="38100" dir="2700000" algn="tl">
                    <a:srgbClr val="000000"/>
                  </a:outerShdw>
                </a:effectLst>
                <a:latin typeface="+mj-lt"/>
                <a:ea typeface="Hoefler Text" charset="0"/>
                <a:cs typeface="Hoefler Text" charset="0"/>
              </a:rPr>
              <a:t>Impact Assessment for Sustainable Development</a:t>
            </a:r>
            <a:r>
              <a:rPr lang="en-US" sz="4600" dirty="0">
                <a:solidFill>
                  <a:schemeClr val="tx1"/>
                </a:solidFill>
                <a:effectLst>
                  <a:outerShdw blurRad="38100" dist="38100" dir="2700000" algn="tl">
                    <a:srgbClr val="000000"/>
                  </a:outerShdw>
                </a:effectLst>
                <a:ea typeface="Hoefler Text" charset="0"/>
                <a:cs typeface="Hoefler Text" charset="0"/>
              </a:rPr>
              <a:t> </a:t>
            </a:r>
          </a:p>
        </p:txBody>
      </p:sp>
      <p:pic>
        <p:nvPicPr>
          <p:cNvPr id="13314" name="Picture 2"/>
          <p:cNvPicPr>
            <a:picLocks noChangeAspect="1" noChangeArrowheads="1"/>
          </p:cNvPicPr>
          <p:nvPr/>
        </p:nvPicPr>
        <p:blipFill>
          <a:blip r:embed="rId2"/>
          <a:srcRect/>
          <a:stretch>
            <a:fillRect/>
          </a:stretch>
        </p:blipFill>
        <p:spPr bwMode="auto">
          <a:xfrm>
            <a:off x="5816600" y="4114800"/>
            <a:ext cx="1341437" cy="965200"/>
          </a:xfrm>
          <a:prstGeom prst="rect">
            <a:avLst/>
          </a:prstGeom>
          <a:noFill/>
          <a:ln w="12700" cap="flat">
            <a:noFill/>
            <a:miter lim="800000"/>
            <a:headEnd/>
            <a:tailEnd/>
          </a:ln>
        </p:spPr>
      </p:pic>
      <p:sp>
        <p:nvSpPr>
          <p:cNvPr id="13315" name="Rectangle 3"/>
          <p:cNvSpPr>
            <a:spLocks/>
          </p:cNvSpPr>
          <p:nvPr/>
        </p:nvSpPr>
        <p:spPr bwMode="auto">
          <a:xfrm>
            <a:off x="0" y="5715000"/>
            <a:ext cx="12992100" cy="2590800"/>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4800" dirty="0">
                <a:solidFill>
                  <a:schemeClr val="tx1"/>
                </a:solidFill>
                <a:effectLst>
                  <a:outerShdw blurRad="38100" dist="38100" dir="2700000" algn="tl">
                    <a:srgbClr val="000000"/>
                  </a:outerShdw>
                </a:effectLst>
                <a:ea typeface="Hoefler Text" charset="0"/>
                <a:cs typeface="Hoefler Text" charset="0"/>
              </a:rPr>
              <a:t>C. P. Wolf</a:t>
            </a:r>
          </a:p>
          <a:p>
            <a:r>
              <a:rPr lang="en-US" sz="4200" dirty="0">
                <a:solidFill>
                  <a:schemeClr val="tx1"/>
                </a:solidFill>
                <a:effectLst>
                  <a:outerShdw blurRad="38100" dist="38100" dir="2700000" algn="tl">
                    <a:srgbClr val="000000"/>
                  </a:outerShdw>
                </a:effectLst>
                <a:ea typeface="Hoefler Text" charset="0"/>
                <a:cs typeface="Hoefler Text" charset="0"/>
              </a:rPr>
              <a:t>Social Impact Assessment Center</a:t>
            </a:r>
          </a:p>
          <a:p>
            <a:r>
              <a:rPr lang="en-US" sz="3600" dirty="0">
                <a:solidFill>
                  <a:schemeClr val="tx1"/>
                </a:solidFill>
                <a:effectLst>
                  <a:outerShdw blurRad="38100" dist="38100" dir="2700000" algn="tl">
                    <a:srgbClr val="000000"/>
                  </a:outerShdw>
                </a:effectLst>
                <a:ea typeface="Hoefler Text" charset="0"/>
                <a:cs typeface="Hoefler Text" charset="0"/>
              </a:rPr>
              <a:t>New York City</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0" y="660400"/>
            <a:ext cx="13004800" cy="1092200"/>
          </a:xfrm>
          <a:ln/>
        </p:spPr>
        <p:txBody>
          <a:bodyPr/>
          <a:lstStyle/>
          <a:p>
            <a:r>
              <a:rPr lang="en-US"/>
              <a:t>The Portuguese Connection</a:t>
            </a:r>
          </a:p>
        </p:txBody>
      </p:sp>
      <p:sp>
        <p:nvSpPr>
          <p:cNvPr id="22530" name="Rectangle 2"/>
          <p:cNvSpPr>
            <a:spLocks noGrp="1" noChangeArrowheads="1"/>
          </p:cNvSpPr>
          <p:nvPr>
            <p:ph type="body" idx="1"/>
          </p:nvPr>
        </p:nvSpPr>
        <p:spPr>
          <a:xfrm>
            <a:off x="2921000" y="1714500"/>
            <a:ext cx="9829800" cy="6311900"/>
          </a:xfrm>
          <a:ln/>
        </p:spPr>
        <p:txBody>
          <a:bodyPr lIns="0" tIns="0" rIns="0" bIns="0"/>
          <a:lstStyle/>
          <a:p>
            <a:pPr marL="376238" lvl="1">
              <a:lnSpc>
                <a:spcPct val="90000"/>
              </a:lnSpc>
              <a:spcBef>
                <a:spcPct val="0"/>
              </a:spcBef>
              <a:buSzPct val="75000"/>
            </a:pPr>
            <a:r>
              <a:rPr lang="en-US" sz="4800" dirty="0"/>
              <a:t>Impact History</a:t>
            </a:r>
          </a:p>
          <a:p>
            <a:pPr marL="376238" lvl="1">
              <a:lnSpc>
                <a:spcPct val="90000"/>
              </a:lnSpc>
              <a:spcBef>
                <a:spcPts val="1000"/>
              </a:spcBef>
              <a:buFont typeface="Hoefler Text" charset="0"/>
              <a:buNone/>
            </a:pPr>
            <a:r>
              <a:rPr lang="en-US" sz="4800" dirty="0"/>
              <a:t>    - The Age of Exploration</a:t>
            </a:r>
          </a:p>
          <a:p>
            <a:pPr marL="376238" lvl="1">
              <a:lnSpc>
                <a:spcPct val="90000"/>
              </a:lnSpc>
              <a:spcBef>
                <a:spcPts val="2600"/>
              </a:spcBef>
              <a:buSzPct val="75000"/>
            </a:pPr>
            <a:r>
              <a:rPr lang="en-US" sz="4800" dirty="0"/>
              <a:t>Impact Tourism</a:t>
            </a:r>
          </a:p>
          <a:p>
            <a:pPr marL="376238" lvl="1">
              <a:lnSpc>
                <a:spcPct val="90000"/>
              </a:lnSpc>
              <a:spcBef>
                <a:spcPts val="900"/>
              </a:spcBef>
              <a:buFont typeface="Hoefler Text" charset="0"/>
              <a:buNone/>
            </a:pPr>
            <a:r>
              <a:rPr lang="en-US" sz="4200" dirty="0"/>
              <a:t>    -  The Douro Valley</a:t>
            </a:r>
          </a:p>
          <a:p>
            <a:pPr marL="2217738" lvl="3">
              <a:lnSpc>
                <a:spcPct val="70000"/>
              </a:lnSpc>
              <a:spcBef>
                <a:spcPts val="1700"/>
              </a:spcBef>
              <a:buSzPct val="50000"/>
              <a:buNone/>
            </a:pPr>
            <a:r>
              <a:rPr lang="en-US" sz="4200" dirty="0" err="1"/>
              <a:t>Foz</a:t>
            </a:r>
            <a:r>
              <a:rPr lang="en-US" sz="4200" dirty="0"/>
              <a:t> </a:t>
            </a:r>
            <a:r>
              <a:rPr lang="en-US" sz="4200" dirty="0" err="1"/>
              <a:t>Tua</a:t>
            </a:r>
            <a:r>
              <a:rPr lang="en-US" sz="4200" dirty="0"/>
              <a:t> Dam  </a:t>
            </a:r>
          </a:p>
          <a:p>
            <a:pPr marL="376238" lvl="1">
              <a:lnSpc>
                <a:spcPct val="70000"/>
              </a:lnSpc>
              <a:spcBef>
                <a:spcPts val="2600"/>
              </a:spcBef>
              <a:buSzPct val="75000"/>
            </a:pPr>
            <a:r>
              <a:rPr lang="en-US" sz="4800" dirty="0"/>
              <a:t>Impact Assessment</a:t>
            </a:r>
          </a:p>
          <a:p>
            <a:pPr marL="376238" lvl="1">
              <a:lnSpc>
                <a:spcPct val="90000"/>
              </a:lnSpc>
              <a:spcBef>
                <a:spcPts val="1400"/>
              </a:spcBef>
              <a:buFont typeface="Hoefler Text" charset="0"/>
              <a:buNone/>
            </a:pPr>
            <a:r>
              <a:rPr lang="en-US" sz="4200" dirty="0"/>
              <a:t>    -  The “Euro Crisis”</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2"/>
          <a:srcRect/>
          <a:stretch>
            <a:fillRect/>
          </a:stretch>
        </p:blipFill>
        <p:spPr bwMode="auto">
          <a:xfrm>
            <a:off x="-3175" y="0"/>
            <a:ext cx="7600950" cy="5702300"/>
          </a:xfrm>
          <a:prstGeom prst="rect">
            <a:avLst/>
          </a:prstGeom>
          <a:noFill/>
          <a:ln w="12700" cap="flat">
            <a:noFill/>
            <a:miter lim="800000"/>
            <a:headEnd/>
            <a:tailEnd/>
          </a:ln>
        </p:spPr>
      </p:pic>
      <p:pic>
        <p:nvPicPr>
          <p:cNvPr id="23554" name="Picture 2"/>
          <p:cNvPicPr>
            <a:picLocks noChangeAspect="1" noChangeArrowheads="1"/>
          </p:cNvPicPr>
          <p:nvPr/>
        </p:nvPicPr>
        <p:blipFill>
          <a:blip r:embed="rId3"/>
          <a:srcRect/>
          <a:stretch>
            <a:fillRect/>
          </a:stretch>
        </p:blipFill>
        <p:spPr bwMode="auto">
          <a:xfrm>
            <a:off x="7564438" y="2890954"/>
            <a:ext cx="5440362" cy="6862646"/>
          </a:xfrm>
          <a:prstGeom prst="rect">
            <a:avLst/>
          </a:prstGeom>
          <a:noFill/>
          <a:ln w="12700" cap="flat">
            <a:noFill/>
            <a:miter lim="800000"/>
            <a:headEnd/>
            <a:tailEnd/>
          </a:ln>
        </p:spPr>
      </p:pic>
    </p:spTree>
  </p:cSld>
  <p:clrMapOvr>
    <a:masterClrMapping/>
  </p:clrMapOvr>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2"/>
          <a:srcRect/>
          <a:stretch>
            <a:fillRect/>
          </a:stretch>
        </p:blipFill>
        <p:spPr bwMode="auto">
          <a:xfrm>
            <a:off x="0" y="2895600"/>
            <a:ext cx="7686676" cy="5765800"/>
          </a:xfrm>
          <a:prstGeom prst="rect">
            <a:avLst/>
          </a:prstGeom>
          <a:noFill/>
          <a:ln w="12700" cap="flat">
            <a:noFill/>
            <a:miter lim="800000"/>
            <a:headEnd/>
            <a:tailEnd/>
          </a:ln>
        </p:spPr>
      </p:pic>
      <p:pic>
        <p:nvPicPr>
          <p:cNvPr id="24578" name="Picture 2"/>
          <p:cNvPicPr>
            <a:picLocks noChangeAspect="1" noChangeArrowheads="1"/>
          </p:cNvPicPr>
          <p:nvPr/>
        </p:nvPicPr>
        <p:blipFill>
          <a:blip r:embed="rId3"/>
          <a:srcRect/>
          <a:stretch>
            <a:fillRect/>
          </a:stretch>
        </p:blipFill>
        <p:spPr bwMode="auto">
          <a:xfrm>
            <a:off x="7596188" y="2882900"/>
            <a:ext cx="5408612" cy="6870700"/>
          </a:xfrm>
          <a:prstGeom prst="rect">
            <a:avLst/>
          </a:prstGeom>
          <a:noFill/>
          <a:ln w="12700" cap="flat">
            <a:noFill/>
            <a:miter lim="800000"/>
            <a:headEnd/>
            <a:tailEnd/>
          </a:ln>
        </p:spPr>
      </p:pic>
      <p:sp>
        <p:nvSpPr>
          <p:cNvPr id="4" name="TextBox 3"/>
          <p:cNvSpPr txBox="1"/>
          <p:nvPr/>
        </p:nvSpPr>
        <p:spPr>
          <a:xfrm>
            <a:off x="4368800" y="914400"/>
            <a:ext cx="4480714" cy="923330"/>
          </a:xfrm>
          <a:prstGeom prst="rect">
            <a:avLst/>
          </a:prstGeom>
          <a:noFill/>
        </p:spPr>
        <p:txBody>
          <a:bodyPr wrap="square" rtlCol="0">
            <a:spAutoFit/>
          </a:bodyPr>
          <a:lstStyle/>
          <a:p>
            <a:r>
              <a:rPr lang="en-US" sz="5400" dirty="0" smtClean="0"/>
              <a:t>Impact</a:t>
            </a:r>
            <a:r>
              <a:rPr lang="en-US" sz="4800" dirty="0" smtClean="0"/>
              <a:t> History</a:t>
            </a:r>
            <a:endParaRPr lang="en-US" sz="4800" dirty="0"/>
          </a:p>
        </p:txBody>
      </p:sp>
    </p:spTree>
  </p:cSld>
  <p:clrMapOvr>
    <a:masterClrMapping/>
  </p:clrMapOvr>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2"/>
          <a:srcRect/>
          <a:stretch>
            <a:fillRect/>
          </a:stretch>
        </p:blipFill>
        <p:spPr bwMode="auto">
          <a:xfrm>
            <a:off x="-4763" y="0"/>
            <a:ext cx="5624513" cy="7064375"/>
          </a:xfrm>
          <a:prstGeom prst="rect">
            <a:avLst/>
          </a:prstGeom>
          <a:noFill/>
          <a:ln w="12700" cap="flat">
            <a:noFill/>
            <a:miter lim="800000"/>
            <a:headEnd/>
            <a:tailEnd/>
          </a:ln>
        </p:spPr>
      </p:pic>
      <p:pic>
        <p:nvPicPr>
          <p:cNvPr id="25602" name="Picture 2"/>
          <p:cNvPicPr>
            <a:picLocks noChangeAspect="1" noChangeArrowheads="1"/>
          </p:cNvPicPr>
          <p:nvPr/>
        </p:nvPicPr>
        <p:blipFill>
          <a:blip r:embed="rId3"/>
          <a:srcRect/>
          <a:stretch>
            <a:fillRect/>
          </a:stretch>
        </p:blipFill>
        <p:spPr bwMode="auto">
          <a:xfrm>
            <a:off x="5638800" y="4059709"/>
            <a:ext cx="7366000" cy="5693891"/>
          </a:xfrm>
          <a:prstGeom prst="rect">
            <a:avLst/>
          </a:prstGeom>
          <a:noFill/>
          <a:ln w="12700" cap="flat">
            <a:noFill/>
            <a:miter lim="800000"/>
            <a:headEnd/>
            <a:tailEnd/>
          </a:ln>
        </p:spPr>
      </p:pic>
      <p:sp>
        <p:nvSpPr>
          <p:cNvPr id="25603" name="Rectangle 3"/>
          <p:cNvSpPr>
            <a:spLocks/>
          </p:cNvSpPr>
          <p:nvPr/>
        </p:nvSpPr>
        <p:spPr bwMode="auto">
          <a:xfrm>
            <a:off x="5981700" y="1143000"/>
            <a:ext cx="6299200" cy="2209800"/>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dirty="0">
                <a:solidFill>
                  <a:schemeClr val="tx1"/>
                </a:solidFill>
                <a:effectLst>
                  <a:outerShdw blurRad="38100" dist="38100" dir="2700000" algn="tl">
                    <a:srgbClr val="000000"/>
                  </a:outerShdw>
                </a:effectLst>
                <a:ea typeface="Hoefler Text" charset="0"/>
                <a:cs typeface="Hoefler Text" charset="0"/>
              </a:rPr>
              <a:t>Prince Henry the Navigator</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625" name="Picture 1"/>
          <p:cNvPicPr>
            <a:picLocks noChangeAspect="1" noChangeArrowheads="1"/>
          </p:cNvPicPr>
          <p:nvPr/>
        </p:nvPicPr>
        <p:blipFill>
          <a:blip r:embed="rId2"/>
          <a:srcRect/>
          <a:stretch>
            <a:fillRect/>
          </a:stretch>
        </p:blipFill>
        <p:spPr bwMode="auto">
          <a:xfrm>
            <a:off x="6807200" y="0"/>
            <a:ext cx="6197600" cy="9791044"/>
          </a:xfrm>
          <a:prstGeom prst="rect">
            <a:avLst/>
          </a:prstGeom>
          <a:noFill/>
          <a:ln w="12700" cap="flat">
            <a:noFill/>
            <a:miter lim="800000"/>
            <a:headEnd/>
            <a:tailEnd/>
          </a:ln>
        </p:spPr>
      </p:pic>
      <p:pic>
        <p:nvPicPr>
          <p:cNvPr id="26626" name="Picture 2"/>
          <p:cNvPicPr>
            <a:picLocks noChangeAspect="1" noChangeArrowheads="1"/>
          </p:cNvPicPr>
          <p:nvPr/>
        </p:nvPicPr>
        <p:blipFill>
          <a:blip r:embed="rId3"/>
          <a:srcRect/>
          <a:stretch>
            <a:fillRect/>
          </a:stretch>
        </p:blipFill>
        <p:spPr bwMode="auto">
          <a:xfrm>
            <a:off x="0" y="-1"/>
            <a:ext cx="6731000" cy="9876343"/>
          </a:xfrm>
          <a:prstGeom prst="rect">
            <a:avLst/>
          </a:prstGeom>
          <a:noFill/>
          <a:ln w="12700" cap="flat">
            <a:noFill/>
            <a:miter lim="800000"/>
            <a:headEnd/>
            <a:tailEnd/>
          </a:ln>
        </p:spPr>
      </p:pic>
    </p:spTree>
  </p:cSld>
  <p:clrMapOvr>
    <a:masterClrMapping/>
  </p:clrMapOvr>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2"/>
          <a:srcRect/>
          <a:stretch>
            <a:fillRect/>
          </a:stretch>
        </p:blipFill>
        <p:spPr bwMode="auto">
          <a:xfrm>
            <a:off x="0" y="0"/>
            <a:ext cx="5130800" cy="5978516"/>
          </a:xfrm>
          <a:prstGeom prst="rect">
            <a:avLst/>
          </a:prstGeom>
          <a:noFill/>
          <a:ln w="12700" cap="flat">
            <a:noFill/>
            <a:miter lim="800000"/>
            <a:headEnd/>
            <a:tailEnd/>
          </a:ln>
        </p:spPr>
      </p:pic>
      <p:pic>
        <p:nvPicPr>
          <p:cNvPr id="27650" name="Picture 2"/>
          <p:cNvPicPr>
            <a:picLocks noChangeAspect="1" noChangeArrowheads="1"/>
          </p:cNvPicPr>
          <p:nvPr/>
        </p:nvPicPr>
        <p:blipFill>
          <a:blip r:embed="rId3"/>
          <a:srcRect/>
          <a:stretch>
            <a:fillRect/>
          </a:stretch>
        </p:blipFill>
        <p:spPr bwMode="auto">
          <a:xfrm>
            <a:off x="5130799" y="0"/>
            <a:ext cx="7923831" cy="9753600"/>
          </a:xfrm>
          <a:prstGeom prst="rect">
            <a:avLst/>
          </a:prstGeom>
          <a:noFill/>
          <a:ln w="12700" cap="flat">
            <a:noFill/>
            <a:miter lim="800000"/>
            <a:headEnd/>
            <a:tailEnd/>
          </a:ln>
        </p:spPr>
      </p:pic>
    </p:spTree>
  </p:cSld>
  <p:clrMapOvr>
    <a:masterClrMapping/>
  </p:clrMapOvr>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673" name="Picture 1"/>
          <p:cNvPicPr>
            <a:picLocks noChangeAspect="1" noChangeArrowheads="1"/>
          </p:cNvPicPr>
          <p:nvPr/>
        </p:nvPicPr>
        <p:blipFill>
          <a:blip r:embed="rId2"/>
          <a:srcRect/>
          <a:stretch>
            <a:fillRect/>
          </a:stretch>
        </p:blipFill>
        <p:spPr bwMode="auto">
          <a:xfrm>
            <a:off x="6286500" y="5279212"/>
            <a:ext cx="6718300" cy="4474388"/>
          </a:xfrm>
          <a:prstGeom prst="rect">
            <a:avLst/>
          </a:prstGeom>
          <a:noFill/>
          <a:ln w="12700" cap="flat">
            <a:noFill/>
            <a:miter lim="800000"/>
            <a:headEnd/>
            <a:tailEnd/>
          </a:ln>
        </p:spPr>
      </p:pic>
      <p:pic>
        <p:nvPicPr>
          <p:cNvPr id="28674" name="Picture 2"/>
          <p:cNvPicPr>
            <a:picLocks noChangeAspect="1" noChangeArrowheads="1"/>
          </p:cNvPicPr>
          <p:nvPr/>
        </p:nvPicPr>
        <p:blipFill>
          <a:blip r:embed="rId3"/>
          <a:srcRect/>
          <a:stretch>
            <a:fillRect/>
          </a:stretch>
        </p:blipFill>
        <p:spPr bwMode="auto">
          <a:xfrm>
            <a:off x="0" y="0"/>
            <a:ext cx="6693216" cy="5257800"/>
          </a:xfrm>
          <a:prstGeom prst="rect">
            <a:avLst/>
          </a:prstGeom>
          <a:noFill/>
          <a:ln w="12700" cap="flat">
            <a:noFill/>
            <a:miter lim="800000"/>
            <a:headEnd/>
            <a:tailEnd/>
          </a:ln>
        </p:spPr>
      </p:pic>
      <p:sp>
        <p:nvSpPr>
          <p:cNvPr id="28675" name="Rectangle 3"/>
          <p:cNvSpPr>
            <a:spLocks/>
          </p:cNvSpPr>
          <p:nvPr/>
        </p:nvSpPr>
        <p:spPr bwMode="auto">
          <a:xfrm>
            <a:off x="8183563" y="1955800"/>
            <a:ext cx="2543175" cy="685800"/>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solidFill>
                  <a:schemeClr val="tx1"/>
                </a:solidFill>
                <a:effectLst>
                  <a:outerShdw blurRad="38100" dist="38100" dir="2700000" algn="tl">
                    <a:srgbClr val="000000"/>
                  </a:outerShdw>
                </a:effectLst>
                <a:ea typeface="Hoefler Text" charset="0"/>
                <a:cs typeface="Hoefler Text" charset="0"/>
              </a:rPr>
              <a:t>Mafra Place</a:t>
            </a:r>
          </a:p>
        </p:txBody>
      </p:sp>
      <p:sp>
        <p:nvSpPr>
          <p:cNvPr id="28676" name="Rectangle 4"/>
          <p:cNvSpPr>
            <a:spLocks/>
          </p:cNvSpPr>
          <p:nvPr/>
        </p:nvSpPr>
        <p:spPr bwMode="auto">
          <a:xfrm>
            <a:off x="3530600" y="7010400"/>
            <a:ext cx="2540000" cy="685800"/>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a:solidFill>
                  <a:schemeClr val="tx1"/>
                </a:solidFill>
                <a:effectLst>
                  <a:outerShdw blurRad="38100" dist="38100" dir="2700000" algn="tl">
                    <a:srgbClr val="000000"/>
                  </a:outerShdw>
                </a:effectLst>
                <a:ea typeface="Hoefler Text" charset="0"/>
                <a:cs typeface="Hoefler Text" charset="0"/>
              </a:rPr>
              <a:t>Library</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711200" y="457200"/>
            <a:ext cx="6248400" cy="1447800"/>
          </a:xfrm>
          <a:ln/>
        </p:spPr>
        <p:txBody>
          <a:bodyPr/>
          <a:lstStyle/>
          <a:p>
            <a:r>
              <a:rPr lang="en-US" dirty="0"/>
              <a:t>Impact Tourism</a:t>
            </a:r>
          </a:p>
        </p:txBody>
      </p:sp>
      <p:pic>
        <p:nvPicPr>
          <p:cNvPr id="29698" name="Picture 2"/>
          <p:cNvPicPr>
            <a:picLocks noChangeAspect="1" noChangeArrowheads="1"/>
          </p:cNvPicPr>
          <p:nvPr/>
        </p:nvPicPr>
        <p:blipFill>
          <a:blip r:embed="rId2"/>
          <a:srcRect/>
          <a:stretch>
            <a:fillRect/>
          </a:stretch>
        </p:blipFill>
        <p:spPr bwMode="auto">
          <a:xfrm>
            <a:off x="0" y="2514600"/>
            <a:ext cx="7479248" cy="7239000"/>
          </a:xfrm>
          <a:prstGeom prst="rect">
            <a:avLst/>
          </a:prstGeom>
          <a:noFill/>
          <a:ln w="12700" cap="flat">
            <a:noFill/>
            <a:miter lim="800000"/>
            <a:headEnd/>
            <a:tailEnd/>
          </a:ln>
        </p:spPr>
      </p:pic>
      <p:pic>
        <p:nvPicPr>
          <p:cNvPr id="29699" name="Picture 3"/>
          <p:cNvPicPr>
            <a:picLocks noChangeAspect="1" noChangeArrowheads="1"/>
          </p:cNvPicPr>
          <p:nvPr/>
        </p:nvPicPr>
        <p:blipFill>
          <a:blip r:embed="rId3"/>
          <a:srcRect/>
          <a:stretch>
            <a:fillRect/>
          </a:stretch>
        </p:blipFill>
        <p:spPr bwMode="auto">
          <a:xfrm>
            <a:off x="7416800" y="-95921"/>
            <a:ext cx="5588000" cy="9849522"/>
          </a:xfrm>
          <a:prstGeom prst="rect">
            <a:avLst/>
          </a:prstGeom>
          <a:noFill/>
          <a:ln w="12700" cap="flat">
            <a:noFill/>
            <a:miter lim="800000"/>
            <a:headEnd/>
            <a:tailEnd/>
          </a:ln>
        </p:spPr>
      </p:pic>
    </p:spTree>
  </p:cSld>
  <p:clrMapOvr>
    <a:masterClrMapping/>
  </p:clrMapOvr>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1745" name="Picture 1"/>
          <p:cNvPicPr>
            <a:picLocks noChangeAspect="1" noChangeArrowheads="1"/>
          </p:cNvPicPr>
          <p:nvPr/>
        </p:nvPicPr>
        <p:blipFill>
          <a:blip r:embed="rId2"/>
          <a:srcRect/>
          <a:stretch>
            <a:fillRect/>
          </a:stretch>
        </p:blipFill>
        <p:spPr bwMode="auto">
          <a:xfrm>
            <a:off x="0" y="914400"/>
            <a:ext cx="13004800" cy="8839200"/>
          </a:xfrm>
          <a:prstGeom prst="rect">
            <a:avLst/>
          </a:prstGeom>
          <a:noFill/>
          <a:ln w="12700" cap="flat">
            <a:noFill/>
            <a:miter lim="800000"/>
            <a:headEnd/>
            <a:tailEnd/>
          </a:ln>
        </p:spPr>
      </p:pic>
      <p:sp>
        <p:nvSpPr>
          <p:cNvPr id="3" name="TextBox 2"/>
          <p:cNvSpPr txBox="1"/>
          <p:nvPr/>
        </p:nvSpPr>
        <p:spPr>
          <a:xfrm>
            <a:off x="0" y="0"/>
            <a:ext cx="13004800" cy="677108"/>
          </a:xfrm>
          <a:prstGeom prst="rect">
            <a:avLst/>
          </a:prstGeom>
          <a:noFill/>
        </p:spPr>
        <p:txBody>
          <a:bodyPr wrap="square" rtlCol="0">
            <a:spAutoFit/>
          </a:bodyPr>
          <a:lstStyle/>
          <a:p>
            <a:r>
              <a:rPr lang="en-US" dirty="0" smtClean="0"/>
              <a:t>Alto Douro Wine Region</a:t>
            </a:r>
            <a:endParaRPr lang="en-US" dirty="0"/>
          </a:p>
        </p:txBody>
      </p:sp>
    </p:spTree>
  </p:cSld>
  <p:clrMapOvr>
    <a:masterClrMapping/>
  </p:clrMapOvr>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2769" name="Picture 1"/>
          <p:cNvPicPr>
            <a:picLocks noChangeAspect="1" noChangeArrowheads="1"/>
          </p:cNvPicPr>
          <p:nvPr/>
        </p:nvPicPr>
        <p:blipFill>
          <a:blip r:embed="rId2"/>
          <a:srcRect/>
          <a:stretch>
            <a:fillRect/>
          </a:stretch>
        </p:blipFill>
        <p:spPr bwMode="auto">
          <a:xfrm>
            <a:off x="0" y="0"/>
            <a:ext cx="13004800" cy="9753600"/>
          </a:xfrm>
          <a:prstGeom prst="rect">
            <a:avLst/>
          </a:prstGeom>
          <a:noFill/>
          <a:ln w="12700" cap="flat">
            <a:noFill/>
            <a:miter lim="800000"/>
            <a:headEnd/>
            <a:tailEnd/>
          </a:ln>
        </p:spPr>
      </p:pic>
    </p:spTree>
  </p:cSld>
  <p:clrMapOvr>
    <a:masterClrMapping/>
  </p:clrMapOvr>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114300" y="609600"/>
            <a:ext cx="12966700" cy="914400"/>
          </a:xfrm>
          <a:ln/>
        </p:spPr>
        <p:txBody>
          <a:bodyPr anchor="t"/>
          <a:lstStyle/>
          <a:p>
            <a:r>
              <a:rPr lang="en-US" dirty="0" smtClean="0"/>
              <a:t>Overview+</a:t>
            </a:r>
            <a:br>
              <a:rPr lang="en-US" dirty="0" smtClean="0"/>
            </a:br>
            <a:endParaRPr lang="en-US" dirty="0"/>
          </a:p>
        </p:txBody>
      </p:sp>
      <p:sp>
        <p:nvSpPr>
          <p:cNvPr id="14338" name="Rectangle 2"/>
          <p:cNvSpPr>
            <a:spLocks noGrp="1" noChangeArrowheads="1"/>
          </p:cNvSpPr>
          <p:nvPr>
            <p:ph type="body" idx="1"/>
          </p:nvPr>
        </p:nvSpPr>
        <p:spPr>
          <a:xfrm>
            <a:off x="685800" y="1524000"/>
            <a:ext cx="13182600" cy="7429500"/>
          </a:xfrm>
          <a:ln/>
        </p:spPr>
        <p:txBody>
          <a:bodyPr lIns="0" tIns="0" rIns="0" bIns="0"/>
          <a:lstStyle/>
          <a:p>
            <a:pPr marL="0" indent="0">
              <a:spcBef>
                <a:spcPct val="0"/>
              </a:spcBef>
              <a:buFont typeface="Hoefler Text" charset="0"/>
              <a:buNone/>
            </a:pPr>
            <a:r>
              <a:rPr lang="en-US" sz="4200" dirty="0"/>
              <a:t>“What Time Is This Place?”</a:t>
            </a:r>
          </a:p>
          <a:p>
            <a:pPr marL="0" indent="0">
              <a:spcBef>
                <a:spcPts val="1500"/>
              </a:spcBef>
              <a:buFont typeface="Hoefler Text" charset="0"/>
              <a:buNone/>
            </a:pPr>
            <a:r>
              <a:rPr lang="en-US" sz="4200" dirty="0"/>
              <a:t> The Portuguese Connection</a:t>
            </a:r>
          </a:p>
          <a:p>
            <a:pPr marL="0" indent="0">
              <a:spcBef>
                <a:spcPts val="1500"/>
              </a:spcBef>
              <a:buFont typeface="Hoefler Text" charset="0"/>
              <a:buNone/>
            </a:pPr>
            <a:r>
              <a:rPr lang="en-US" sz="4200" dirty="0"/>
              <a:t>Questioning Sustainability </a:t>
            </a:r>
          </a:p>
          <a:p>
            <a:pPr marL="0" indent="0">
              <a:spcBef>
                <a:spcPts val="1500"/>
              </a:spcBef>
              <a:buFont typeface="Hoefler Text" charset="0"/>
              <a:buNone/>
            </a:pPr>
            <a:r>
              <a:rPr lang="en-US" sz="4200" dirty="0"/>
              <a:t>Sustainable Societies</a:t>
            </a:r>
          </a:p>
          <a:p>
            <a:pPr marL="0" indent="0">
              <a:spcBef>
                <a:spcPts val="1500"/>
              </a:spcBef>
              <a:buFont typeface="Hoefler Text" charset="0"/>
              <a:buNone/>
            </a:pPr>
            <a:r>
              <a:rPr lang="en-US" sz="4200" dirty="0"/>
              <a:t>Sustainable Portugal</a:t>
            </a:r>
          </a:p>
          <a:p>
            <a:pPr marL="0" indent="0">
              <a:spcBef>
                <a:spcPts val="1500"/>
              </a:spcBef>
              <a:buFont typeface="Hoefler Text" charset="0"/>
              <a:buNone/>
            </a:pPr>
            <a:r>
              <a:rPr lang="en-US" sz="4200" dirty="0"/>
              <a:t>Impact Assessment for Sustainable Development</a:t>
            </a:r>
          </a:p>
          <a:p>
            <a:pPr marL="0" indent="0">
              <a:spcBef>
                <a:spcPts val="1500"/>
              </a:spcBef>
              <a:buFont typeface="Hoefler Text" charset="0"/>
              <a:buNone/>
            </a:pPr>
            <a:r>
              <a:rPr lang="en-US" sz="4200" dirty="0"/>
              <a:t>“Assessing Korea”</a:t>
            </a:r>
          </a:p>
          <a:p>
            <a:pPr marL="0" indent="0">
              <a:spcBef>
                <a:spcPts val="1500"/>
              </a:spcBef>
              <a:buFont typeface="Hoefler Text" charset="0"/>
              <a:buNone/>
            </a:pPr>
            <a:r>
              <a:rPr lang="en-US" sz="4200" dirty="0"/>
              <a:t>Towards a Desirable Future</a:t>
            </a:r>
          </a:p>
          <a:p>
            <a:pPr marL="0" indent="0">
              <a:spcBef>
                <a:spcPts val="1500"/>
              </a:spcBef>
              <a:buFont typeface="Hoefler Text" charset="0"/>
              <a:buNone/>
            </a:pPr>
            <a:endParaRPr lang="en-US" sz="4200" dirty="0"/>
          </a:p>
        </p:txBody>
      </p:sp>
    </p:spTree>
  </p:cSld>
  <p:clrMapOvr>
    <a:masterClrMapping/>
  </p:clrMapOvr>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2"/>
          <a:srcRect/>
          <a:stretch>
            <a:fillRect/>
          </a:stretch>
        </p:blipFill>
        <p:spPr bwMode="auto">
          <a:xfrm>
            <a:off x="22225" y="2133600"/>
            <a:ext cx="12982575" cy="6184900"/>
          </a:xfrm>
          <a:prstGeom prst="rect">
            <a:avLst/>
          </a:prstGeom>
          <a:noFill/>
          <a:ln w="12700" cap="flat">
            <a:noFill/>
            <a:miter lim="800000"/>
            <a:headEnd/>
            <a:tailEnd/>
          </a:ln>
        </p:spPr>
      </p:pic>
      <p:sp>
        <p:nvSpPr>
          <p:cNvPr id="30722" name="Rectangle 2"/>
          <p:cNvSpPr>
            <a:spLocks/>
          </p:cNvSpPr>
          <p:nvPr/>
        </p:nvSpPr>
        <p:spPr bwMode="auto">
          <a:xfrm>
            <a:off x="5407025" y="838200"/>
            <a:ext cx="2178050" cy="584775"/>
          </a:xfrm>
          <a:prstGeom prst="rect">
            <a:avLst/>
          </a:prstGeom>
          <a:noFill/>
          <a:ln w="12700" cap="flat">
            <a:noFill/>
            <a:miter lim="800000"/>
            <a:headEnd type="none" w="med" len="med"/>
            <a:tailEnd type="none" w="med" len="med"/>
          </a:ln>
        </p:spPr>
        <p:txBody>
          <a:bodyPr wrap="square" lIns="0" tIns="0" rIns="0" bIns="0" anchor="ctr">
            <a:prstTxWarp prst="textNoShape">
              <a:avLst/>
            </a:prstTxWarp>
            <a:spAutoFit/>
          </a:bodyPr>
          <a:lstStyle/>
          <a:p>
            <a:r>
              <a:rPr lang="en-US" dirty="0" err="1">
                <a:solidFill>
                  <a:schemeClr val="tx1"/>
                </a:solidFill>
                <a:effectLst>
                  <a:outerShdw blurRad="38100" dist="38100" dir="2700000" algn="tl">
                    <a:srgbClr val="000000"/>
                  </a:outerShdw>
                </a:effectLst>
                <a:ea typeface="Hoefler Text" charset="0"/>
                <a:cs typeface="Hoefler Text" charset="0"/>
              </a:rPr>
              <a:t>Tua</a:t>
            </a:r>
            <a:r>
              <a:rPr lang="en-US" dirty="0">
                <a:solidFill>
                  <a:schemeClr val="tx1"/>
                </a:solidFill>
                <a:effectLst>
                  <a:outerShdw blurRad="38100" dist="38100" dir="2700000" algn="tl">
                    <a:srgbClr val="000000"/>
                  </a:outerShdw>
                </a:effectLst>
                <a:ea typeface="Hoefler Text" charset="0"/>
                <a:cs typeface="Hoefler Text" charset="0"/>
              </a:rPr>
              <a:t> Valley</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2"/>
          <a:srcRect/>
          <a:stretch>
            <a:fillRect/>
          </a:stretch>
        </p:blipFill>
        <p:spPr bwMode="auto">
          <a:xfrm>
            <a:off x="6899275" y="5194300"/>
            <a:ext cx="6105525" cy="4559300"/>
          </a:xfrm>
          <a:prstGeom prst="rect">
            <a:avLst/>
          </a:prstGeom>
          <a:noFill/>
          <a:ln w="12700" cap="flat">
            <a:noFill/>
            <a:miter lim="800000"/>
            <a:headEnd/>
            <a:tailEnd/>
          </a:ln>
        </p:spPr>
      </p:pic>
      <p:pic>
        <p:nvPicPr>
          <p:cNvPr id="33794" name="Picture 2"/>
          <p:cNvPicPr>
            <a:picLocks noChangeAspect="1" noChangeArrowheads="1"/>
          </p:cNvPicPr>
          <p:nvPr/>
        </p:nvPicPr>
        <p:blipFill>
          <a:blip r:embed="rId3"/>
          <a:srcRect/>
          <a:stretch>
            <a:fillRect/>
          </a:stretch>
        </p:blipFill>
        <p:spPr bwMode="auto">
          <a:xfrm>
            <a:off x="0" y="0"/>
            <a:ext cx="8432800" cy="6324600"/>
          </a:xfrm>
          <a:prstGeom prst="rect">
            <a:avLst/>
          </a:prstGeom>
          <a:noFill/>
          <a:ln w="12700" cap="flat">
            <a:noFill/>
            <a:miter lim="800000"/>
            <a:headEnd/>
            <a:tailEnd/>
          </a:ln>
        </p:spPr>
      </p:pic>
      <p:sp>
        <p:nvSpPr>
          <p:cNvPr id="4" name="TextBox 3"/>
          <p:cNvSpPr txBox="1"/>
          <p:nvPr/>
        </p:nvSpPr>
        <p:spPr>
          <a:xfrm>
            <a:off x="1092200" y="7467600"/>
            <a:ext cx="4876800" cy="677108"/>
          </a:xfrm>
          <a:prstGeom prst="rect">
            <a:avLst/>
          </a:prstGeom>
          <a:noFill/>
        </p:spPr>
        <p:txBody>
          <a:bodyPr wrap="square" rtlCol="0">
            <a:spAutoFit/>
          </a:bodyPr>
          <a:lstStyle/>
          <a:p>
            <a:r>
              <a:rPr lang="en-US" dirty="0" err="1" smtClean="0"/>
              <a:t>Foz</a:t>
            </a:r>
            <a:r>
              <a:rPr lang="en-US" dirty="0" smtClean="0"/>
              <a:t> </a:t>
            </a:r>
            <a:r>
              <a:rPr lang="en-US" dirty="0" err="1" smtClean="0"/>
              <a:t>Tua</a:t>
            </a:r>
            <a:r>
              <a:rPr lang="en-US" dirty="0" smtClean="0"/>
              <a:t> Dam Site</a:t>
            </a:r>
            <a:endParaRPr lang="en-US" dirty="0"/>
          </a:p>
        </p:txBody>
      </p:sp>
    </p:spTree>
  </p:cSld>
  <p:clrMapOvr>
    <a:masterClrMapping/>
  </p:clrMapOvr>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4817" name="Picture 1"/>
          <p:cNvPicPr>
            <a:picLocks noChangeAspect="1" noChangeArrowheads="1"/>
          </p:cNvPicPr>
          <p:nvPr/>
        </p:nvPicPr>
        <p:blipFill>
          <a:blip r:embed="rId2"/>
          <a:srcRect/>
          <a:stretch>
            <a:fillRect/>
          </a:stretch>
        </p:blipFill>
        <p:spPr bwMode="auto">
          <a:xfrm>
            <a:off x="330200" y="0"/>
            <a:ext cx="12217362" cy="9753600"/>
          </a:xfrm>
          <a:prstGeom prst="rect">
            <a:avLst/>
          </a:prstGeom>
          <a:noFill/>
          <a:ln w="12700" cap="flat">
            <a:noFill/>
            <a:miter lim="800000"/>
            <a:headEnd/>
            <a:tailEnd/>
          </a:ln>
        </p:spPr>
      </p:pic>
    </p:spTree>
  </p:cSld>
  <p:clrMapOvr>
    <a:masterClrMapping/>
  </p:clrMapOvr>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2"/>
          <a:srcRect/>
          <a:stretch>
            <a:fillRect/>
          </a:stretch>
        </p:blipFill>
        <p:spPr bwMode="auto">
          <a:xfrm>
            <a:off x="1064692" y="-1588"/>
            <a:ext cx="10805082" cy="9755188"/>
          </a:xfrm>
          <a:prstGeom prst="rect">
            <a:avLst/>
          </a:prstGeom>
          <a:noFill/>
          <a:ln w="12700" cap="flat">
            <a:noFill/>
            <a:miter lim="800000"/>
            <a:headEnd/>
            <a:tailEnd/>
          </a:ln>
        </p:spPr>
      </p:pic>
    </p:spTree>
  </p:cSld>
  <p:clrMapOvr>
    <a:masterClrMapping/>
  </p:clrMapOvr>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6865" name="Picture 1"/>
          <p:cNvPicPr>
            <a:picLocks noChangeAspect="1" noChangeArrowheads="1"/>
          </p:cNvPicPr>
          <p:nvPr/>
        </p:nvPicPr>
        <p:blipFill>
          <a:blip r:embed="rId2"/>
          <a:srcRect/>
          <a:stretch>
            <a:fillRect/>
          </a:stretch>
        </p:blipFill>
        <p:spPr bwMode="auto">
          <a:xfrm>
            <a:off x="-1" y="0"/>
            <a:ext cx="13059213" cy="9753600"/>
          </a:xfrm>
          <a:prstGeom prst="rect">
            <a:avLst/>
          </a:prstGeom>
          <a:noFill/>
          <a:ln w="12700" cap="flat">
            <a:noFill/>
            <a:miter lim="800000"/>
            <a:headEnd/>
            <a:tailEnd/>
          </a:ln>
        </p:spPr>
      </p:pic>
    </p:spTree>
  </p:cSld>
  <p:clrMapOvr>
    <a:masterClrMapping/>
  </p:clrMapOvr>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7889" name="Picture 1"/>
          <p:cNvPicPr>
            <a:picLocks noChangeAspect="1" noChangeArrowheads="1"/>
          </p:cNvPicPr>
          <p:nvPr/>
        </p:nvPicPr>
        <p:blipFill>
          <a:blip r:embed="rId2"/>
          <a:srcRect/>
          <a:stretch>
            <a:fillRect/>
          </a:stretch>
        </p:blipFill>
        <p:spPr bwMode="auto">
          <a:xfrm>
            <a:off x="0" y="0"/>
            <a:ext cx="13004800" cy="9776048"/>
          </a:xfrm>
          <a:prstGeom prst="rect">
            <a:avLst/>
          </a:prstGeom>
          <a:noFill/>
          <a:ln w="12700" cap="flat">
            <a:noFill/>
            <a:miter lim="800000"/>
            <a:headEnd/>
            <a:tailEnd/>
          </a:ln>
        </p:spPr>
      </p:pic>
      <p:sp>
        <p:nvSpPr>
          <p:cNvPr id="3" name="TextBox 2"/>
          <p:cNvSpPr txBox="1"/>
          <p:nvPr/>
        </p:nvSpPr>
        <p:spPr>
          <a:xfrm>
            <a:off x="711200" y="7391400"/>
            <a:ext cx="2592974" cy="1261884"/>
          </a:xfrm>
          <a:prstGeom prst="rect">
            <a:avLst/>
          </a:prstGeom>
          <a:noFill/>
        </p:spPr>
        <p:txBody>
          <a:bodyPr wrap="square" rtlCol="0">
            <a:spAutoFit/>
          </a:bodyPr>
          <a:lstStyle/>
          <a:p>
            <a:pPr algn="l"/>
            <a:r>
              <a:rPr lang="en-US" dirty="0" smtClean="0"/>
              <a:t>Impact</a:t>
            </a:r>
            <a:br>
              <a:rPr lang="en-US" dirty="0" smtClean="0"/>
            </a:br>
            <a:r>
              <a:rPr lang="en-US" dirty="0" smtClean="0"/>
              <a:t>Assessment</a:t>
            </a:r>
          </a:p>
          <a:p>
            <a:endParaRPr lang="en-US" dirty="0"/>
          </a:p>
        </p:txBody>
      </p:sp>
    </p:spTree>
  </p:cSld>
  <p:clrMapOvr>
    <a:masterClrMapping/>
  </p:clrMapOvr>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2"/>
          <a:srcRect/>
          <a:stretch>
            <a:fillRect/>
          </a:stretch>
        </p:blipFill>
        <p:spPr bwMode="auto">
          <a:xfrm>
            <a:off x="2006600" y="2590800"/>
            <a:ext cx="8855909" cy="5867400"/>
          </a:xfrm>
          <a:prstGeom prst="rect">
            <a:avLst/>
          </a:prstGeom>
          <a:noFill/>
          <a:ln w="12700" cap="flat">
            <a:noFill/>
            <a:miter lim="800000"/>
            <a:headEnd/>
            <a:tailEnd/>
          </a:ln>
        </p:spPr>
      </p:pic>
      <p:sp>
        <p:nvSpPr>
          <p:cNvPr id="38914" name="Rectangle 2"/>
          <p:cNvSpPr>
            <a:spLocks/>
          </p:cNvSpPr>
          <p:nvPr/>
        </p:nvSpPr>
        <p:spPr bwMode="auto">
          <a:xfrm>
            <a:off x="-1588" y="831850"/>
            <a:ext cx="13006388" cy="1079500"/>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6400" dirty="0">
                <a:solidFill>
                  <a:schemeClr val="tx1"/>
                </a:solidFill>
                <a:effectLst>
                  <a:outerShdw blurRad="38100" dist="38100" dir="2700000" algn="tl">
                    <a:srgbClr val="000000"/>
                  </a:outerShdw>
                </a:effectLst>
                <a:ea typeface="Hoefler Text" charset="0"/>
                <a:cs typeface="Hoefler Text" charset="0"/>
              </a:rPr>
              <a:t>The “Euro Crisis”</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2"/>
          <a:srcRect/>
          <a:stretch>
            <a:fillRect/>
          </a:stretch>
        </p:blipFill>
        <p:spPr bwMode="auto">
          <a:xfrm>
            <a:off x="482600" y="1066800"/>
            <a:ext cx="12085076" cy="8686800"/>
          </a:xfrm>
          <a:prstGeom prst="rect">
            <a:avLst/>
          </a:prstGeom>
          <a:noFill/>
          <a:ln w="12700" cap="flat">
            <a:noFill/>
            <a:miter lim="800000"/>
            <a:headEnd/>
            <a:tailEnd/>
          </a:ln>
        </p:spPr>
      </p:pic>
      <p:pic>
        <p:nvPicPr>
          <p:cNvPr id="39938" name="Picture 2"/>
          <p:cNvPicPr>
            <a:picLocks noChangeAspect="1" noChangeArrowheads="1"/>
          </p:cNvPicPr>
          <p:nvPr/>
        </p:nvPicPr>
        <p:blipFill>
          <a:blip r:embed="rId3"/>
          <a:srcRect/>
          <a:stretch>
            <a:fillRect/>
          </a:stretch>
        </p:blipFill>
        <p:spPr bwMode="auto">
          <a:xfrm>
            <a:off x="4292600" y="0"/>
            <a:ext cx="4381500" cy="1066800"/>
          </a:xfrm>
          <a:prstGeom prst="rect">
            <a:avLst/>
          </a:prstGeom>
          <a:noFill/>
          <a:ln w="12700" cap="flat">
            <a:noFill/>
            <a:miter lim="800000"/>
            <a:headEnd/>
            <a:tailEnd/>
          </a:ln>
        </p:spPr>
      </p:pic>
    </p:spTree>
  </p:cSld>
  <p:clrMapOvr>
    <a:masterClrMapping/>
  </p:clrMapOvr>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61" name="Picture 1"/>
          <p:cNvPicPr>
            <a:picLocks noChangeAspect="1" noChangeArrowheads="1"/>
          </p:cNvPicPr>
          <p:nvPr/>
        </p:nvPicPr>
        <p:blipFill>
          <a:blip r:embed="rId2"/>
          <a:srcRect/>
          <a:stretch>
            <a:fillRect/>
          </a:stretch>
        </p:blipFill>
        <p:spPr bwMode="auto">
          <a:xfrm>
            <a:off x="0" y="836611"/>
            <a:ext cx="13004800" cy="8071889"/>
          </a:xfrm>
          <a:prstGeom prst="rect">
            <a:avLst/>
          </a:prstGeom>
          <a:noFill/>
          <a:ln w="12700" cap="flat">
            <a:noFill/>
            <a:miter lim="800000"/>
            <a:headEnd/>
            <a:tailEnd/>
          </a:ln>
        </p:spPr>
      </p:pic>
    </p:spTree>
  </p:cSld>
  <p:clrMapOvr>
    <a:masterClrMapping/>
  </p:clrMapOvr>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1985" name="Picture 1"/>
          <p:cNvPicPr>
            <a:picLocks noChangeAspect="1" noChangeArrowheads="1"/>
          </p:cNvPicPr>
          <p:nvPr/>
        </p:nvPicPr>
        <p:blipFill>
          <a:blip r:embed="rId2"/>
          <a:srcRect/>
          <a:stretch>
            <a:fillRect/>
          </a:stretch>
        </p:blipFill>
        <p:spPr bwMode="auto">
          <a:xfrm>
            <a:off x="0" y="1142999"/>
            <a:ext cx="13004800" cy="6580585"/>
          </a:xfrm>
          <a:prstGeom prst="rect">
            <a:avLst/>
          </a:prstGeom>
          <a:noFill/>
          <a:ln w="12700" cap="flat">
            <a:noFill/>
            <a:miter lim="800000"/>
            <a:headEnd/>
            <a:tailEnd/>
          </a:ln>
        </p:spPr>
      </p:pic>
      <p:sp>
        <p:nvSpPr>
          <p:cNvPr id="41989" name="Rectangle 5"/>
          <p:cNvSpPr>
            <a:spLocks/>
          </p:cNvSpPr>
          <p:nvPr/>
        </p:nvSpPr>
        <p:spPr bwMode="auto">
          <a:xfrm>
            <a:off x="0" y="7924800"/>
            <a:ext cx="13004800" cy="1295400"/>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dirty="0">
                <a:solidFill>
                  <a:schemeClr val="tx1"/>
                </a:solidFill>
                <a:effectLst>
                  <a:outerShdw blurRad="38100" dist="38100" dir="2700000" algn="tl">
                    <a:srgbClr val="000000"/>
                  </a:outerShdw>
                </a:effectLst>
                <a:ea typeface="Hoefler Text" charset="0"/>
                <a:cs typeface="Hoefler Text" charset="0"/>
              </a:rPr>
              <a:t>“Ghost Estates” (Ireland)</a:t>
            </a:r>
          </a:p>
        </p:txBody>
      </p:sp>
    </p:spTree>
  </p:cSld>
  <p:clrMapOvr>
    <a:masterClrMapping/>
  </p:clrMapOvr>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a:xfrm>
            <a:off x="0" y="444500"/>
            <a:ext cx="13246100" cy="1689100"/>
          </a:xfrm>
          <a:ln/>
        </p:spPr>
        <p:txBody>
          <a:bodyPr/>
          <a:lstStyle/>
          <a:p>
            <a:r>
              <a:rPr lang="en-US" dirty="0"/>
              <a:t>“What Time Is This Place?”</a:t>
            </a:r>
          </a:p>
        </p:txBody>
      </p:sp>
      <p:sp>
        <p:nvSpPr>
          <p:cNvPr id="15362" name="Rectangle 2"/>
          <p:cNvSpPr>
            <a:spLocks noGrp="1" noChangeArrowheads="1"/>
          </p:cNvSpPr>
          <p:nvPr>
            <p:ph type="body" idx="1"/>
          </p:nvPr>
        </p:nvSpPr>
        <p:spPr>
          <a:xfrm>
            <a:off x="228600" y="2514600"/>
            <a:ext cx="13042900" cy="5537200"/>
          </a:xfrm>
          <a:ln/>
        </p:spPr>
        <p:txBody>
          <a:bodyPr/>
          <a:lstStyle/>
          <a:p>
            <a:pPr marL="376238">
              <a:buSzPct val="75000"/>
            </a:pPr>
            <a:r>
              <a:rPr lang="en-US" dirty="0"/>
              <a:t>The Sense of the Question</a:t>
            </a:r>
          </a:p>
          <a:p>
            <a:pPr marL="376238">
              <a:buSzPct val="75000"/>
            </a:pPr>
            <a:r>
              <a:rPr lang="en-US" dirty="0"/>
              <a:t>2010   International Year of Sustainable Energy for All</a:t>
            </a:r>
          </a:p>
          <a:p>
            <a:pPr marL="376238">
              <a:buSzPct val="75000"/>
            </a:pPr>
            <a:r>
              <a:rPr lang="en-US" dirty="0"/>
              <a:t>Rio+20  UN Conference on Sustainable Development</a:t>
            </a:r>
          </a:p>
          <a:p>
            <a:pPr marL="376238">
              <a:buSzPct val="75000"/>
            </a:pPr>
            <a:r>
              <a:rPr lang="en-US" dirty="0"/>
              <a:t>Rio+10  World Summit on Sustainable Development </a:t>
            </a:r>
          </a:p>
          <a:p>
            <a:pPr marL="376238">
              <a:spcBef>
                <a:spcPts val="2100"/>
              </a:spcBef>
              <a:buFont typeface="Hoefler Text" charset="0"/>
              <a:buNone/>
            </a:pPr>
            <a:r>
              <a:rPr lang="en-US" dirty="0"/>
              <a:t>    -  10th Anniversary of KSEIA</a:t>
            </a:r>
          </a:p>
          <a:p>
            <a:pPr marL="376238">
              <a:buSzPct val="75000"/>
            </a:pPr>
            <a:r>
              <a:rPr lang="en-US" dirty="0"/>
              <a:t>Rio-20  UN Conference on the Human </a:t>
            </a:r>
            <a:r>
              <a:rPr lang="en-US" dirty="0" smtClean="0"/>
              <a:t>Environment</a:t>
            </a:r>
            <a:endParaRPr lang="en-US" dirty="0"/>
          </a:p>
        </p:txBody>
      </p:sp>
    </p:spTree>
  </p:cSld>
  <p:clrMapOvr>
    <a:masterClrMapping/>
  </p:clrMapOvr>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a:xfrm>
            <a:off x="0" y="165100"/>
            <a:ext cx="12941300" cy="1371600"/>
          </a:xfrm>
          <a:ln/>
        </p:spPr>
        <p:txBody>
          <a:bodyPr/>
          <a:lstStyle/>
          <a:p>
            <a:r>
              <a:rPr lang="en-US"/>
              <a:t>Questioning Sustainability</a:t>
            </a:r>
          </a:p>
        </p:txBody>
      </p:sp>
      <p:sp>
        <p:nvSpPr>
          <p:cNvPr id="43010" name="Rectangle 2"/>
          <p:cNvSpPr>
            <a:spLocks noGrp="1" noChangeArrowheads="1"/>
          </p:cNvSpPr>
          <p:nvPr>
            <p:ph type="body" idx="1"/>
          </p:nvPr>
        </p:nvSpPr>
        <p:spPr>
          <a:xfrm>
            <a:off x="1320800" y="1663700"/>
            <a:ext cx="10312400" cy="6426200"/>
          </a:xfrm>
          <a:ln/>
        </p:spPr>
        <p:txBody>
          <a:bodyPr/>
          <a:lstStyle/>
          <a:p>
            <a:pPr marL="376238">
              <a:lnSpc>
                <a:spcPct val="30000"/>
              </a:lnSpc>
              <a:buSzPct val="75000"/>
            </a:pPr>
            <a:r>
              <a:rPr lang="en-US" sz="4800"/>
              <a:t>Sustain What?</a:t>
            </a:r>
          </a:p>
          <a:p>
            <a:pPr marL="800100" lvl="1" indent="0">
              <a:lnSpc>
                <a:spcPct val="30000"/>
              </a:lnSpc>
              <a:buFont typeface="Hoefler Text" charset="0"/>
              <a:buNone/>
            </a:pPr>
            <a:r>
              <a:rPr lang="en-US" sz="4200"/>
              <a:t>-  Dimensions of Sustainability</a:t>
            </a:r>
          </a:p>
          <a:p>
            <a:pPr marL="800100" lvl="1" indent="0">
              <a:lnSpc>
                <a:spcPct val="30000"/>
              </a:lnSpc>
              <a:buFont typeface="Hoefler Text" charset="0"/>
              <a:buNone/>
            </a:pPr>
            <a:r>
              <a:rPr lang="en-US" sz="4200"/>
              <a:t>-  Sustainability Levels, Scales</a:t>
            </a:r>
          </a:p>
          <a:p>
            <a:pPr marL="376238">
              <a:lnSpc>
                <a:spcPct val="30000"/>
              </a:lnSpc>
              <a:spcBef>
                <a:spcPts val="5000"/>
              </a:spcBef>
              <a:buSzPct val="75000"/>
            </a:pPr>
            <a:r>
              <a:rPr lang="en-US" sz="4800"/>
              <a:t>Sustain for What?</a:t>
            </a:r>
          </a:p>
          <a:p>
            <a:pPr marL="800100" lvl="1" indent="0">
              <a:lnSpc>
                <a:spcPct val="30000"/>
              </a:lnSpc>
              <a:buFont typeface="Hoefler Text" charset="0"/>
              <a:buNone/>
            </a:pPr>
            <a:r>
              <a:rPr lang="en-US" sz="4200"/>
              <a:t>-  Value Commitments</a:t>
            </a:r>
          </a:p>
          <a:p>
            <a:pPr marL="800100" lvl="1" indent="0">
              <a:lnSpc>
                <a:spcPct val="30000"/>
              </a:lnSpc>
              <a:buFont typeface="Hoefler Text" charset="0"/>
              <a:buNone/>
            </a:pPr>
            <a:r>
              <a:rPr lang="en-US" sz="4200"/>
              <a:t>-  Physical Necessity</a:t>
            </a:r>
          </a:p>
          <a:p>
            <a:pPr marL="376238">
              <a:lnSpc>
                <a:spcPct val="30000"/>
              </a:lnSpc>
              <a:spcBef>
                <a:spcPts val="5000"/>
              </a:spcBef>
              <a:buSzPct val="75000"/>
            </a:pPr>
            <a:r>
              <a:rPr lang="en-US" sz="4800"/>
              <a:t>Sustain for Whom?</a:t>
            </a:r>
          </a:p>
          <a:p>
            <a:pPr marL="800100" lvl="1" indent="0">
              <a:lnSpc>
                <a:spcPct val="30000"/>
              </a:lnSpc>
              <a:buFont typeface="Hoefler Text" charset="0"/>
              <a:buNone/>
            </a:pPr>
            <a:r>
              <a:rPr lang="en-US" sz="4200"/>
              <a:t>-  Future Generations</a:t>
            </a:r>
          </a:p>
          <a:p>
            <a:pPr marL="800100" lvl="1" indent="0">
              <a:lnSpc>
                <a:spcPct val="30000"/>
              </a:lnSpc>
              <a:buFont typeface="Hoefler Text" charset="0"/>
              <a:buNone/>
            </a:pPr>
            <a:r>
              <a:rPr lang="en-US" sz="4200"/>
              <a:t>-  Developed and Developing Countries</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4033" name="Picture 1"/>
          <p:cNvPicPr>
            <a:picLocks noChangeAspect="1" noChangeArrowheads="1"/>
          </p:cNvPicPr>
          <p:nvPr/>
        </p:nvPicPr>
        <p:blipFill>
          <a:blip r:embed="rId2"/>
          <a:srcRect/>
          <a:stretch>
            <a:fillRect/>
          </a:stretch>
        </p:blipFill>
        <p:spPr bwMode="auto">
          <a:xfrm>
            <a:off x="0" y="1092200"/>
            <a:ext cx="5740400" cy="8682958"/>
          </a:xfrm>
          <a:prstGeom prst="rect">
            <a:avLst/>
          </a:prstGeom>
          <a:noFill/>
          <a:ln w="12700" cap="flat">
            <a:noFill/>
            <a:miter lim="800000"/>
            <a:headEnd/>
            <a:tailEnd/>
          </a:ln>
        </p:spPr>
      </p:pic>
      <p:sp>
        <p:nvSpPr>
          <p:cNvPr id="44034" name="Rectangle 2"/>
          <p:cNvSpPr>
            <a:spLocks/>
          </p:cNvSpPr>
          <p:nvPr/>
        </p:nvSpPr>
        <p:spPr bwMode="auto">
          <a:xfrm>
            <a:off x="0" y="165100"/>
            <a:ext cx="13004800" cy="685800"/>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dirty="0">
                <a:solidFill>
                  <a:schemeClr val="tx1"/>
                </a:solidFill>
                <a:effectLst>
                  <a:outerShdw blurRad="38100" dist="38100" dir="2700000" algn="tl">
                    <a:srgbClr val="000000"/>
                  </a:outerShdw>
                </a:effectLst>
                <a:ea typeface="Hoefler Text" charset="0"/>
                <a:cs typeface="Hoefler Text" charset="0"/>
              </a:rPr>
              <a:t>World Commission on Environment and Development</a:t>
            </a:r>
          </a:p>
        </p:txBody>
      </p:sp>
      <p:sp>
        <p:nvSpPr>
          <p:cNvPr id="44035" name="Rectangle 3"/>
          <p:cNvSpPr>
            <a:spLocks/>
          </p:cNvSpPr>
          <p:nvPr/>
        </p:nvSpPr>
        <p:spPr bwMode="auto">
          <a:xfrm>
            <a:off x="6197600" y="2260600"/>
            <a:ext cx="6807200" cy="5130800"/>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pPr algn="l"/>
            <a:r>
              <a:rPr lang="en-US" sz="4000" dirty="0">
                <a:solidFill>
                  <a:schemeClr val="tx1"/>
                </a:solidFill>
                <a:effectLst/>
                <a:latin typeface="Georgia" charset="0"/>
                <a:ea typeface="Georgia" charset="0"/>
                <a:cs typeface="Georgia" charset="0"/>
                <a:sym typeface="Georgia" charset="0"/>
              </a:rPr>
              <a:t>“Sustainable development is development that meets the needs of the present without compromising the ability of future generations to meet </a:t>
            </a:r>
            <a:br>
              <a:rPr lang="en-US" sz="4000" dirty="0">
                <a:solidFill>
                  <a:schemeClr val="tx1"/>
                </a:solidFill>
                <a:effectLst/>
                <a:latin typeface="Georgia" charset="0"/>
                <a:ea typeface="Georgia" charset="0"/>
                <a:cs typeface="Georgia" charset="0"/>
                <a:sym typeface="Georgia" charset="0"/>
              </a:rPr>
            </a:br>
            <a:r>
              <a:rPr lang="en-US" sz="4000" dirty="0">
                <a:solidFill>
                  <a:schemeClr val="tx1"/>
                </a:solidFill>
                <a:effectLst/>
                <a:latin typeface="Georgia" charset="0"/>
                <a:ea typeface="Georgia" charset="0"/>
                <a:cs typeface="Georgia" charset="0"/>
                <a:sym typeface="Georgia" charset="0"/>
              </a:rPr>
              <a:t>their own needs …”</a:t>
            </a:r>
          </a:p>
          <a:p>
            <a:pPr algn="l"/>
            <a:endParaRPr lang="en-US" sz="4000" dirty="0">
              <a:solidFill>
                <a:schemeClr val="tx1"/>
              </a:solidFill>
              <a:effectLst/>
              <a:latin typeface="Georgia" charset="0"/>
              <a:ea typeface="Georgia" charset="0"/>
              <a:cs typeface="Georgia" charset="0"/>
              <a:sym typeface="Georgia" charset="0"/>
            </a:endParaRPr>
          </a:p>
          <a:p>
            <a:pPr algn="l"/>
            <a:endParaRPr lang="en-US" sz="4000" dirty="0">
              <a:solidFill>
                <a:schemeClr val="tx1"/>
              </a:solidFill>
              <a:effectLst>
                <a:outerShdw blurRad="38100" dist="38100" dir="2700000" algn="tl">
                  <a:srgbClr val="000000"/>
                </a:outerShdw>
              </a:effectLst>
              <a:ea typeface="Hoefler Text" charset="0"/>
              <a:cs typeface="Hoefler Text" charset="0"/>
            </a:endParaRPr>
          </a:p>
        </p:txBody>
      </p:sp>
      <p:sp>
        <p:nvSpPr>
          <p:cNvPr id="44036" name="Rectangle 4"/>
          <p:cNvSpPr>
            <a:spLocks/>
          </p:cNvSpPr>
          <p:nvPr/>
        </p:nvSpPr>
        <p:spPr bwMode="auto">
          <a:xfrm>
            <a:off x="6045201" y="8763000"/>
            <a:ext cx="2666999" cy="685800"/>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2800" dirty="0" err="1">
                <a:solidFill>
                  <a:schemeClr val="tx1"/>
                </a:solidFill>
                <a:effectLst>
                  <a:outerShdw blurRad="38100" dist="38100" dir="2700000" algn="tl">
                    <a:srgbClr val="000000"/>
                  </a:outerShdw>
                </a:effectLst>
                <a:ea typeface="Hoefler Text" charset="0"/>
                <a:cs typeface="Hoefler Text" charset="0"/>
              </a:rPr>
              <a:t>Gro</a:t>
            </a:r>
            <a:r>
              <a:rPr lang="en-US" sz="2800" dirty="0">
                <a:solidFill>
                  <a:schemeClr val="tx1"/>
                </a:solidFill>
                <a:effectLst>
                  <a:outerShdw blurRad="38100" dist="38100" dir="2700000" algn="tl">
                    <a:srgbClr val="000000"/>
                  </a:outerShdw>
                </a:effectLst>
                <a:ea typeface="Hoefler Text" charset="0"/>
                <a:cs typeface="Hoefler Text" charset="0"/>
              </a:rPr>
              <a:t> </a:t>
            </a:r>
            <a:r>
              <a:rPr lang="en-US" sz="2800" dirty="0" err="1">
                <a:solidFill>
                  <a:schemeClr val="tx1"/>
                </a:solidFill>
                <a:effectLst>
                  <a:outerShdw blurRad="38100" dist="38100" dir="2700000" algn="tl">
                    <a:srgbClr val="000000"/>
                  </a:outerShdw>
                </a:effectLst>
                <a:ea typeface="Hoefler Text" charset="0"/>
                <a:cs typeface="Hoefler Text" charset="0"/>
              </a:rPr>
              <a:t>Brundtland</a:t>
            </a:r>
            <a:endParaRPr lang="en-US" sz="2800" dirty="0">
              <a:solidFill>
                <a:schemeClr val="tx1"/>
              </a:solidFill>
              <a:effectLst>
                <a:outerShdw blurRad="38100" dist="38100" dir="2700000" algn="tl">
                  <a:srgbClr val="000000"/>
                </a:outerShdw>
              </a:effectLst>
              <a:ea typeface="Hoefler Text" charset="0"/>
              <a:cs typeface="Hoefler Text" charset="0"/>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7" name="Rectangle 1"/>
          <p:cNvSpPr>
            <a:spLocks/>
          </p:cNvSpPr>
          <p:nvPr/>
        </p:nvSpPr>
        <p:spPr bwMode="auto">
          <a:xfrm>
            <a:off x="1168400" y="1117600"/>
            <a:ext cx="11353800" cy="1270000"/>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endParaRPr lang="en-US">
              <a:solidFill>
                <a:schemeClr val="tx1"/>
              </a:solidFill>
              <a:effectLst>
                <a:outerShdw blurRad="38100" dist="38100" dir="2700000" algn="tl">
                  <a:srgbClr val="000000"/>
                </a:outerShdw>
              </a:effectLst>
              <a:ea typeface="Hoefler Text" charset="0"/>
              <a:cs typeface="Hoefler Text" charset="0"/>
            </a:endParaRPr>
          </a:p>
          <a:p>
            <a:endParaRPr lang="en-US">
              <a:solidFill>
                <a:schemeClr val="tx1"/>
              </a:solidFill>
              <a:effectLst>
                <a:outerShdw blurRad="38100" dist="38100" dir="2700000" algn="tl">
                  <a:srgbClr val="000000"/>
                </a:outerShdw>
              </a:effectLst>
              <a:ea typeface="Hoefler Text" charset="0"/>
              <a:cs typeface="Hoefler Text" charset="0"/>
            </a:endParaRPr>
          </a:p>
        </p:txBody>
      </p:sp>
      <p:pic>
        <p:nvPicPr>
          <p:cNvPr id="45058" name="Picture 2"/>
          <p:cNvPicPr>
            <a:picLocks noChangeAspect="1" noChangeArrowheads="1"/>
          </p:cNvPicPr>
          <p:nvPr/>
        </p:nvPicPr>
        <p:blipFill>
          <a:blip r:embed="rId2"/>
          <a:srcRect/>
          <a:stretch>
            <a:fillRect/>
          </a:stretch>
        </p:blipFill>
        <p:spPr bwMode="auto">
          <a:xfrm>
            <a:off x="0" y="0"/>
            <a:ext cx="13004800" cy="9975953"/>
          </a:xfrm>
          <a:prstGeom prst="rect">
            <a:avLst/>
          </a:prstGeom>
          <a:noFill/>
          <a:ln w="12700" cap="flat">
            <a:noFill/>
            <a:miter lim="800000"/>
            <a:headEnd/>
            <a:tailEnd/>
          </a:ln>
        </p:spPr>
      </p:pic>
    </p:spTree>
  </p:cSld>
  <p:clrMapOvr>
    <a:masterClrMapping/>
  </p:clrMapOvr>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6081" name="Picture 1"/>
          <p:cNvPicPr>
            <a:picLocks noChangeAspect="1" noChangeArrowheads="1"/>
          </p:cNvPicPr>
          <p:nvPr/>
        </p:nvPicPr>
        <p:blipFill>
          <a:blip r:embed="rId2"/>
          <a:srcRect/>
          <a:stretch>
            <a:fillRect/>
          </a:stretch>
        </p:blipFill>
        <p:spPr bwMode="auto">
          <a:xfrm>
            <a:off x="1244600" y="0"/>
            <a:ext cx="10421701" cy="9753600"/>
          </a:xfrm>
          <a:prstGeom prst="rect">
            <a:avLst/>
          </a:prstGeom>
          <a:noFill/>
          <a:ln w="12700" cap="flat">
            <a:noFill/>
            <a:miter lim="800000"/>
            <a:headEnd/>
            <a:tailEnd/>
          </a:ln>
        </p:spPr>
      </p:pic>
    </p:spTree>
  </p:cSld>
  <p:clrMapOvr>
    <a:masterClrMapping/>
  </p:clrMapOvr>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5" name="Rectangle 1"/>
          <p:cNvSpPr>
            <a:spLocks noGrp="1" noChangeArrowheads="1"/>
          </p:cNvSpPr>
          <p:nvPr>
            <p:ph type="title"/>
          </p:nvPr>
        </p:nvSpPr>
        <p:spPr>
          <a:xfrm>
            <a:off x="381000" y="190500"/>
            <a:ext cx="11976100" cy="889000"/>
          </a:xfrm>
          <a:ln/>
        </p:spPr>
        <p:txBody>
          <a:bodyPr/>
          <a:lstStyle/>
          <a:p>
            <a:r>
              <a:rPr lang="en-US" sz="4800" i="1" dirty="0">
                <a:latin typeface="Georgia Italic" charset="0"/>
                <a:ea typeface="Georgia Italic" charset="0"/>
                <a:cs typeface="Georgia Italic" charset="0"/>
                <a:sym typeface="Georgia Italic" charset="0"/>
              </a:rPr>
              <a:t>Equitable</a:t>
            </a:r>
            <a:r>
              <a:rPr lang="en-US" sz="4800" i="1" dirty="0"/>
              <a:t> </a:t>
            </a:r>
            <a:r>
              <a:rPr lang="en-US" sz="4800" dirty="0"/>
              <a:t>and Sustainable Development</a:t>
            </a:r>
          </a:p>
        </p:txBody>
      </p:sp>
      <p:pic>
        <p:nvPicPr>
          <p:cNvPr id="47106" name="Picture 2"/>
          <p:cNvPicPr>
            <a:picLocks noChangeAspect="1" noChangeArrowheads="1"/>
          </p:cNvPicPr>
          <p:nvPr/>
        </p:nvPicPr>
        <p:blipFill>
          <a:blip r:embed="rId2"/>
          <a:srcRect/>
          <a:stretch>
            <a:fillRect/>
          </a:stretch>
        </p:blipFill>
        <p:spPr bwMode="auto">
          <a:xfrm>
            <a:off x="3759200" y="1219200"/>
            <a:ext cx="5505572" cy="8534400"/>
          </a:xfrm>
          <a:prstGeom prst="rect">
            <a:avLst/>
          </a:prstGeom>
          <a:noFill/>
          <a:ln w="12700" cap="flat">
            <a:noFill/>
            <a:miter lim="800000"/>
            <a:headEnd/>
            <a:tailEnd/>
          </a:ln>
        </p:spPr>
      </p:pic>
    </p:spTree>
  </p:cSld>
  <p:clrMapOvr>
    <a:masterClrMapping/>
  </p:clrMapOvr>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8129" name="Picture 1"/>
          <p:cNvPicPr>
            <a:picLocks noChangeAspect="1" noChangeArrowheads="1"/>
          </p:cNvPicPr>
          <p:nvPr/>
        </p:nvPicPr>
        <p:blipFill>
          <a:blip r:embed="rId2"/>
          <a:srcRect/>
          <a:stretch>
            <a:fillRect/>
          </a:stretch>
        </p:blipFill>
        <p:spPr bwMode="auto">
          <a:xfrm>
            <a:off x="3171824" y="-4763"/>
            <a:ext cx="6764707" cy="9758363"/>
          </a:xfrm>
          <a:prstGeom prst="rect">
            <a:avLst/>
          </a:prstGeom>
          <a:noFill/>
          <a:ln w="12700" cap="flat">
            <a:noFill/>
            <a:miter lim="800000"/>
            <a:headEnd/>
            <a:tailEnd/>
          </a:ln>
        </p:spPr>
      </p:pic>
    </p:spTree>
  </p:cSld>
  <p:clrMapOvr>
    <a:masterClrMapping/>
  </p:clrMapOvr>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9153" name="Picture 1"/>
          <p:cNvPicPr>
            <a:picLocks noChangeAspect="1" noChangeArrowheads="1"/>
          </p:cNvPicPr>
          <p:nvPr/>
        </p:nvPicPr>
        <p:blipFill>
          <a:blip r:embed="rId2"/>
          <a:srcRect/>
          <a:stretch>
            <a:fillRect/>
          </a:stretch>
        </p:blipFill>
        <p:spPr bwMode="auto">
          <a:xfrm>
            <a:off x="2997200" y="0"/>
            <a:ext cx="7117247" cy="9753600"/>
          </a:xfrm>
          <a:prstGeom prst="rect">
            <a:avLst/>
          </a:prstGeom>
          <a:noFill/>
          <a:ln w="12700" cap="flat">
            <a:noFill/>
            <a:miter lim="800000"/>
            <a:headEnd/>
            <a:tailEnd/>
          </a:ln>
        </p:spPr>
      </p:pic>
    </p:spTree>
  </p:cSld>
  <p:clrMapOvr>
    <a:masterClrMapping/>
  </p:clrMapOvr>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0177" name="Picture 1"/>
          <p:cNvPicPr>
            <a:picLocks noChangeAspect="1" noChangeArrowheads="1"/>
          </p:cNvPicPr>
          <p:nvPr/>
        </p:nvPicPr>
        <p:blipFill>
          <a:blip r:embed="rId2"/>
          <a:srcRect/>
          <a:stretch>
            <a:fillRect/>
          </a:stretch>
        </p:blipFill>
        <p:spPr bwMode="auto">
          <a:xfrm>
            <a:off x="0" y="304800"/>
            <a:ext cx="13021687" cy="9220200"/>
          </a:xfrm>
          <a:prstGeom prst="rect">
            <a:avLst/>
          </a:prstGeom>
          <a:noFill/>
          <a:ln w="12700" cap="flat">
            <a:noFill/>
            <a:miter lim="800000"/>
            <a:headEnd/>
            <a:tailEnd/>
          </a:ln>
        </p:spPr>
      </p:pic>
    </p:spTree>
  </p:cSld>
  <p:clrMapOvr>
    <a:masterClrMapping/>
  </p:clrMapOvr>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1" name="Rectangle 1"/>
          <p:cNvSpPr>
            <a:spLocks noGrp="1" noChangeArrowheads="1"/>
          </p:cNvSpPr>
          <p:nvPr>
            <p:ph type="title"/>
          </p:nvPr>
        </p:nvSpPr>
        <p:spPr>
          <a:xfrm>
            <a:off x="0" y="1447800"/>
            <a:ext cx="13004800" cy="1219200"/>
          </a:xfrm>
          <a:ln/>
        </p:spPr>
        <p:txBody>
          <a:bodyPr/>
          <a:lstStyle/>
          <a:p>
            <a:r>
              <a:rPr lang="en-US" sz="6000" dirty="0"/>
              <a:t>Impact Assessment: Vision/Mission</a:t>
            </a:r>
          </a:p>
        </p:txBody>
      </p:sp>
      <p:sp>
        <p:nvSpPr>
          <p:cNvPr id="51202" name="Rectangle 2"/>
          <p:cNvSpPr>
            <a:spLocks noGrp="1" noChangeArrowheads="1"/>
          </p:cNvSpPr>
          <p:nvPr>
            <p:ph type="body" idx="1"/>
          </p:nvPr>
        </p:nvSpPr>
        <p:spPr>
          <a:xfrm>
            <a:off x="0" y="3124200"/>
            <a:ext cx="13004800" cy="5410200"/>
          </a:xfrm>
          <a:ln/>
        </p:spPr>
        <p:txBody>
          <a:bodyPr/>
          <a:lstStyle/>
          <a:p>
            <a:pPr marL="0" indent="0" algn="ctr">
              <a:buFont typeface="Hoefler Text" charset="0"/>
              <a:buNone/>
            </a:pPr>
            <a:r>
              <a:rPr lang="en-US" sz="4800" dirty="0"/>
              <a:t>“Develop local and global capacity </a:t>
            </a:r>
            <a:br>
              <a:rPr lang="en-US" sz="4800" dirty="0"/>
            </a:br>
            <a:r>
              <a:rPr lang="en-US" sz="4800" dirty="0"/>
              <a:t>to anticipate, plan, and manage </a:t>
            </a:r>
            <a:br>
              <a:rPr lang="en-US" sz="4800" dirty="0"/>
            </a:br>
            <a:r>
              <a:rPr lang="en-US" sz="4800" dirty="0"/>
              <a:t>the consequences of change </a:t>
            </a:r>
            <a:br>
              <a:rPr lang="en-US" sz="4800" dirty="0"/>
            </a:br>
            <a:r>
              <a:rPr lang="en-US" sz="4800" dirty="0"/>
              <a:t>so as to enhance </a:t>
            </a:r>
            <a:br>
              <a:rPr lang="en-US" sz="4800" dirty="0"/>
            </a:br>
            <a:r>
              <a:rPr lang="en-US" sz="4800" dirty="0"/>
              <a:t>the quality of life</a:t>
            </a:r>
            <a:r>
              <a:rPr lang="en-US" sz="4800" dirty="0" smtClean="0"/>
              <a:t> </a:t>
            </a:r>
            <a:br>
              <a:rPr lang="en-US" sz="4800" dirty="0" smtClean="0"/>
            </a:br>
            <a:r>
              <a:rPr lang="en-US" sz="4800" dirty="0" smtClean="0"/>
              <a:t>for </a:t>
            </a:r>
            <a:r>
              <a:rPr lang="en-US" sz="4800" dirty="0"/>
              <a:t>all.”</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2225" name="Picture 1"/>
          <p:cNvPicPr>
            <a:picLocks noChangeAspect="1" noChangeArrowheads="1"/>
          </p:cNvPicPr>
          <p:nvPr/>
        </p:nvPicPr>
        <p:blipFill>
          <a:blip r:embed="rId2"/>
          <a:srcRect/>
          <a:stretch>
            <a:fillRect/>
          </a:stretch>
        </p:blipFill>
        <p:spPr bwMode="auto">
          <a:xfrm>
            <a:off x="3505200" y="0"/>
            <a:ext cx="6104420" cy="9753600"/>
          </a:xfrm>
          <a:prstGeom prst="rect">
            <a:avLst/>
          </a:prstGeom>
          <a:noFill/>
          <a:ln w="12700" cap="flat">
            <a:noFill/>
            <a:miter lim="800000"/>
            <a:headEnd/>
            <a:tailEnd/>
          </a:ln>
        </p:spPr>
      </p:pic>
    </p:spTree>
  </p:cSld>
  <p:clrMapOvr>
    <a:masterClrMapping/>
  </p:clrMapOvr>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2"/>
          <a:srcRect/>
          <a:stretch>
            <a:fillRect/>
          </a:stretch>
        </p:blipFill>
        <p:spPr bwMode="auto">
          <a:xfrm>
            <a:off x="5592379" y="7391400"/>
            <a:ext cx="7412421" cy="2362200"/>
          </a:xfrm>
          <a:prstGeom prst="rect">
            <a:avLst/>
          </a:prstGeom>
          <a:noFill/>
          <a:ln w="12700" cap="flat">
            <a:noFill/>
            <a:miter lim="800000"/>
            <a:headEnd/>
            <a:tailEnd/>
          </a:ln>
        </p:spPr>
      </p:pic>
      <p:pic>
        <p:nvPicPr>
          <p:cNvPr id="16386" name="Picture 2"/>
          <p:cNvPicPr>
            <a:picLocks noChangeAspect="1" noChangeArrowheads="1"/>
          </p:cNvPicPr>
          <p:nvPr/>
        </p:nvPicPr>
        <p:blipFill>
          <a:blip r:embed="rId3"/>
          <a:srcRect/>
          <a:stretch>
            <a:fillRect/>
          </a:stretch>
        </p:blipFill>
        <p:spPr bwMode="auto">
          <a:xfrm>
            <a:off x="0" y="4191000"/>
            <a:ext cx="13004800" cy="3125787"/>
          </a:xfrm>
          <a:prstGeom prst="rect">
            <a:avLst/>
          </a:prstGeom>
          <a:noFill/>
          <a:ln w="12700" cap="flat">
            <a:noFill/>
            <a:miter lim="800000"/>
            <a:headEnd/>
            <a:tailEnd/>
          </a:ln>
        </p:spPr>
      </p:pic>
      <p:pic>
        <p:nvPicPr>
          <p:cNvPr id="16387" name="Picture 3"/>
          <p:cNvPicPr>
            <a:picLocks noChangeAspect="1" noChangeArrowheads="1"/>
          </p:cNvPicPr>
          <p:nvPr/>
        </p:nvPicPr>
        <p:blipFill>
          <a:blip r:embed="rId4"/>
          <a:srcRect/>
          <a:stretch>
            <a:fillRect/>
          </a:stretch>
        </p:blipFill>
        <p:spPr bwMode="auto">
          <a:xfrm>
            <a:off x="-1" y="-762000"/>
            <a:ext cx="6706124" cy="4953000"/>
          </a:xfrm>
          <a:prstGeom prst="rect">
            <a:avLst/>
          </a:prstGeom>
          <a:noFill/>
          <a:ln w="12700" cap="flat">
            <a:noFill/>
            <a:miter lim="800000"/>
            <a:headEnd/>
            <a:tailEnd/>
          </a:ln>
        </p:spPr>
      </p:pic>
    </p:spTree>
  </p:cSld>
  <p:clrMapOvr>
    <a:masterClrMapping/>
  </p:clrMapOvr>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49" name="Rectangle 1"/>
          <p:cNvSpPr>
            <a:spLocks noGrp="1" noChangeArrowheads="1"/>
          </p:cNvSpPr>
          <p:nvPr>
            <p:ph type="title"/>
          </p:nvPr>
        </p:nvSpPr>
        <p:spPr>
          <a:xfrm>
            <a:off x="63500" y="419100"/>
            <a:ext cx="12877800" cy="1104900"/>
          </a:xfrm>
          <a:ln/>
        </p:spPr>
        <p:txBody>
          <a:bodyPr/>
          <a:lstStyle/>
          <a:p>
            <a:r>
              <a:rPr lang="en-US" dirty="0"/>
              <a:t>Sustainable Societies</a:t>
            </a:r>
          </a:p>
        </p:txBody>
      </p:sp>
      <p:sp>
        <p:nvSpPr>
          <p:cNvPr id="53250" name="Rectangle 2"/>
          <p:cNvSpPr>
            <a:spLocks noGrp="1" noChangeArrowheads="1"/>
          </p:cNvSpPr>
          <p:nvPr>
            <p:ph type="body" idx="1"/>
          </p:nvPr>
        </p:nvSpPr>
        <p:spPr>
          <a:xfrm>
            <a:off x="1295400" y="2514600"/>
            <a:ext cx="11404600" cy="7620000"/>
          </a:xfrm>
          <a:ln/>
        </p:spPr>
        <p:txBody>
          <a:bodyPr lIns="0" tIns="0" rIns="0" bIns="0"/>
          <a:lstStyle/>
          <a:p>
            <a:pPr marL="376238">
              <a:lnSpc>
                <a:spcPct val="30000"/>
              </a:lnSpc>
              <a:spcBef>
                <a:spcPct val="0"/>
              </a:spcBef>
              <a:buSzPct val="75000"/>
            </a:pPr>
            <a:r>
              <a:rPr lang="en-US" sz="4800" dirty="0"/>
              <a:t>Limits to Growth</a:t>
            </a:r>
          </a:p>
          <a:p>
            <a:pPr marL="376238">
              <a:lnSpc>
                <a:spcPct val="30000"/>
              </a:lnSpc>
              <a:spcBef>
                <a:spcPts val="1100"/>
              </a:spcBef>
              <a:buSzPct val="75000"/>
            </a:pPr>
            <a:endParaRPr lang="en-US" sz="4800" dirty="0"/>
          </a:p>
          <a:p>
            <a:pPr marL="376238">
              <a:lnSpc>
                <a:spcPct val="30000"/>
              </a:lnSpc>
              <a:spcBef>
                <a:spcPct val="0"/>
              </a:spcBef>
              <a:buFont typeface="Hoefler Text" charset="0"/>
              <a:buNone/>
            </a:pPr>
            <a:endParaRPr lang="en-US" sz="4200" dirty="0"/>
          </a:p>
          <a:p>
            <a:pPr marL="800100" lvl="1" indent="0">
              <a:lnSpc>
                <a:spcPct val="30000"/>
              </a:lnSpc>
              <a:spcBef>
                <a:spcPct val="0"/>
              </a:spcBef>
              <a:buFont typeface="Hoefler Text" charset="0"/>
              <a:buNone/>
            </a:pPr>
            <a:r>
              <a:rPr lang="en-US" sz="4200" dirty="0"/>
              <a:t>-  Physical</a:t>
            </a:r>
          </a:p>
          <a:p>
            <a:pPr marL="800100" lvl="1" indent="0">
              <a:lnSpc>
                <a:spcPct val="50000"/>
              </a:lnSpc>
              <a:buFont typeface="Hoefler Text" charset="0"/>
              <a:buNone/>
            </a:pPr>
            <a:r>
              <a:rPr lang="en-US" sz="4200" dirty="0"/>
              <a:t>-  Social</a:t>
            </a:r>
          </a:p>
          <a:p>
            <a:pPr marL="376238">
              <a:lnSpc>
                <a:spcPct val="50000"/>
              </a:lnSpc>
              <a:buSzPct val="75000"/>
            </a:pPr>
            <a:r>
              <a:rPr lang="en-US" sz="4800" dirty="0"/>
              <a:t>Societal Development</a:t>
            </a:r>
          </a:p>
          <a:p>
            <a:pPr marL="800100" lvl="1" indent="0">
              <a:lnSpc>
                <a:spcPct val="50000"/>
              </a:lnSpc>
              <a:buFont typeface="Hoefler Text" charset="0"/>
              <a:buNone/>
            </a:pPr>
            <a:r>
              <a:rPr lang="en-US" sz="4800" dirty="0"/>
              <a:t>-</a:t>
            </a:r>
            <a:r>
              <a:rPr lang="en-US" sz="4200" dirty="0"/>
              <a:t>  Imagining</a:t>
            </a:r>
          </a:p>
          <a:p>
            <a:pPr marL="800100" lvl="1" indent="0">
              <a:lnSpc>
                <a:spcPct val="50000"/>
              </a:lnSpc>
              <a:buFont typeface="Hoefler Text" charset="0"/>
              <a:buNone/>
            </a:pPr>
            <a:r>
              <a:rPr lang="en-US" sz="4200" dirty="0"/>
              <a:t>-  Designing</a:t>
            </a:r>
          </a:p>
          <a:p>
            <a:pPr marL="800100" lvl="1" indent="0">
              <a:lnSpc>
                <a:spcPct val="50000"/>
              </a:lnSpc>
              <a:buFont typeface="Hoefler Text" charset="0"/>
              <a:buNone/>
            </a:pPr>
            <a:r>
              <a:rPr lang="en-US" sz="4200" dirty="0"/>
              <a:t>-  Building</a:t>
            </a:r>
          </a:p>
          <a:p>
            <a:pPr marL="376238">
              <a:lnSpc>
                <a:spcPct val="50000"/>
              </a:lnSpc>
              <a:buSzPct val="75000"/>
            </a:pPr>
            <a:r>
              <a:rPr lang="en-US" sz="4800" dirty="0"/>
              <a:t>“Progressive” &amp; “Stationary States” (Mill)</a:t>
            </a:r>
          </a:p>
          <a:p>
            <a:pPr marL="800100" lvl="1" indent="0">
              <a:lnSpc>
                <a:spcPct val="50000"/>
              </a:lnSpc>
              <a:buFont typeface="Hoefler Text" charset="0"/>
              <a:buNone/>
            </a:pPr>
            <a:r>
              <a:rPr lang="en-US" sz="4200" dirty="0"/>
              <a:t>-  Economic and/or </a:t>
            </a:r>
            <a:r>
              <a:rPr lang="en-US" sz="4200" dirty="0" err="1" smtClean="0"/>
              <a:t>Sociocultural</a:t>
            </a:r>
            <a:endParaRPr lang="en-US" sz="4200" dirty="0" smtClean="0"/>
          </a:p>
          <a:p>
            <a:pPr marL="800100" lvl="1" indent="0">
              <a:lnSpc>
                <a:spcPct val="30000"/>
              </a:lnSpc>
              <a:buFont typeface="Hoefler Text" charset="0"/>
              <a:buNone/>
            </a:pPr>
            <a:endParaRPr lang="en-US" sz="4200" dirty="0"/>
          </a:p>
          <a:p>
            <a:pPr marL="800100" lvl="1" indent="0">
              <a:lnSpc>
                <a:spcPct val="30000"/>
              </a:lnSpc>
              <a:buFont typeface="Hoefler Text" charset="0"/>
              <a:buNone/>
            </a:pPr>
            <a:endParaRPr lang="en-US" sz="4200" dirty="0"/>
          </a:p>
          <a:p>
            <a:pPr marL="800100" lvl="1" indent="0">
              <a:lnSpc>
                <a:spcPct val="70000"/>
              </a:lnSpc>
              <a:buFont typeface="Hoefler Text" charset="0"/>
              <a:buNone/>
            </a:pPr>
            <a:r>
              <a:rPr lang="en-US" sz="4200" dirty="0"/>
              <a:t> </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4273" name="Picture 1"/>
          <p:cNvPicPr>
            <a:picLocks noChangeAspect="1" noChangeArrowheads="1"/>
          </p:cNvPicPr>
          <p:nvPr/>
        </p:nvPicPr>
        <p:blipFill>
          <a:blip r:embed="rId2"/>
          <a:srcRect/>
          <a:stretch>
            <a:fillRect/>
          </a:stretch>
        </p:blipFill>
        <p:spPr bwMode="auto">
          <a:xfrm>
            <a:off x="4368800" y="948138"/>
            <a:ext cx="8636000" cy="8805462"/>
          </a:xfrm>
          <a:prstGeom prst="rect">
            <a:avLst/>
          </a:prstGeom>
          <a:noFill/>
          <a:ln w="12700" cap="flat">
            <a:noFill/>
            <a:miter lim="800000"/>
            <a:headEnd/>
            <a:tailEnd/>
          </a:ln>
        </p:spPr>
      </p:pic>
      <p:pic>
        <p:nvPicPr>
          <p:cNvPr id="54274" name="Picture 2"/>
          <p:cNvPicPr>
            <a:picLocks noChangeAspect="1" noChangeArrowheads="1"/>
          </p:cNvPicPr>
          <p:nvPr/>
        </p:nvPicPr>
        <p:blipFill>
          <a:blip r:embed="rId3"/>
          <a:srcRect/>
          <a:stretch>
            <a:fillRect/>
          </a:stretch>
        </p:blipFill>
        <p:spPr bwMode="auto">
          <a:xfrm>
            <a:off x="0" y="0"/>
            <a:ext cx="4470400" cy="4410075"/>
          </a:xfrm>
          <a:prstGeom prst="rect">
            <a:avLst/>
          </a:prstGeom>
          <a:noFill/>
          <a:ln w="12700" cap="flat">
            <a:noFill/>
            <a:miter lim="800000"/>
            <a:headEnd/>
            <a:tailEnd/>
          </a:ln>
        </p:spPr>
      </p:pic>
    </p:spTree>
  </p:cSld>
  <p:clrMapOvr>
    <a:masterClrMapping/>
  </p:clrMapOvr>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7" name="Rectangle 1"/>
          <p:cNvSpPr>
            <a:spLocks noGrp="1" noChangeArrowheads="1"/>
          </p:cNvSpPr>
          <p:nvPr>
            <p:ph type="title"/>
          </p:nvPr>
        </p:nvSpPr>
        <p:spPr>
          <a:xfrm>
            <a:off x="25400" y="685800"/>
            <a:ext cx="12979400" cy="1600200"/>
          </a:xfrm>
          <a:ln/>
        </p:spPr>
        <p:txBody>
          <a:bodyPr/>
          <a:lstStyle/>
          <a:p>
            <a:r>
              <a:rPr lang="en-US" dirty="0"/>
              <a:t>Types of Postindustrial Societies</a:t>
            </a:r>
          </a:p>
        </p:txBody>
      </p:sp>
      <p:sp>
        <p:nvSpPr>
          <p:cNvPr id="55298" name="Rectangle 2"/>
          <p:cNvSpPr>
            <a:spLocks noGrp="1" noChangeArrowheads="1"/>
          </p:cNvSpPr>
          <p:nvPr>
            <p:ph type="body" idx="1"/>
          </p:nvPr>
        </p:nvSpPr>
        <p:spPr>
          <a:xfrm>
            <a:off x="2425700" y="2819400"/>
            <a:ext cx="10464800" cy="5105400"/>
          </a:xfrm>
          <a:ln/>
        </p:spPr>
        <p:txBody>
          <a:bodyPr/>
          <a:lstStyle/>
          <a:p>
            <a:pPr marL="663575">
              <a:buSzPct val="75000"/>
            </a:pPr>
            <a:r>
              <a:rPr lang="en-US" sz="4800" dirty="0"/>
              <a:t>Information Society</a:t>
            </a:r>
          </a:p>
          <a:p>
            <a:pPr marL="663575">
              <a:buSzPct val="75000"/>
            </a:pPr>
            <a:r>
              <a:rPr lang="en-US" sz="4800" dirty="0"/>
              <a:t>Network Society</a:t>
            </a:r>
          </a:p>
          <a:p>
            <a:pPr marL="663575">
              <a:buSzPct val="75000"/>
            </a:pPr>
            <a:r>
              <a:rPr lang="en-US" sz="4800" dirty="0"/>
              <a:t>Knowledge</a:t>
            </a:r>
            <a:r>
              <a:rPr lang="en-US" sz="4800" dirty="0" smtClean="0"/>
              <a:t> Society</a:t>
            </a:r>
            <a:endParaRPr lang="en-US" sz="4800" dirty="0"/>
          </a:p>
          <a:p>
            <a:pPr marL="663575">
              <a:buSzPct val="75000"/>
            </a:pPr>
            <a:r>
              <a:rPr lang="en-US" sz="4800" dirty="0"/>
              <a:t>Cultural Society</a:t>
            </a:r>
          </a:p>
          <a:p>
            <a:pPr marL="663575">
              <a:buSzPct val="75000"/>
            </a:pPr>
            <a:r>
              <a:rPr lang="en-US" sz="4800" dirty="0"/>
              <a:t>Value-Creation Society</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6321" name="Picture 1"/>
          <p:cNvPicPr>
            <a:picLocks noChangeAspect="1" noChangeArrowheads="1"/>
          </p:cNvPicPr>
          <p:nvPr/>
        </p:nvPicPr>
        <p:blipFill>
          <a:blip r:embed="rId2"/>
          <a:srcRect/>
          <a:stretch>
            <a:fillRect/>
          </a:stretch>
        </p:blipFill>
        <p:spPr bwMode="auto">
          <a:xfrm>
            <a:off x="0" y="0"/>
            <a:ext cx="6850063" cy="6411913"/>
          </a:xfrm>
          <a:prstGeom prst="rect">
            <a:avLst/>
          </a:prstGeom>
          <a:noFill/>
          <a:ln w="12700" cap="flat">
            <a:noFill/>
            <a:miter lim="800000"/>
            <a:headEnd/>
            <a:tailEnd/>
          </a:ln>
        </p:spPr>
      </p:pic>
      <p:pic>
        <p:nvPicPr>
          <p:cNvPr id="56322" name="Picture 2"/>
          <p:cNvPicPr>
            <a:picLocks noChangeAspect="1" noChangeArrowheads="1"/>
          </p:cNvPicPr>
          <p:nvPr/>
        </p:nvPicPr>
        <p:blipFill>
          <a:blip r:embed="rId3"/>
          <a:srcRect/>
          <a:stretch>
            <a:fillRect/>
          </a:stretch>
        </p:blipFill>
        <p:spPr bwMode="auto">
          <a:xfrm>
            <a:off x="6883400" y="1463095"/>
            <a:ext cx="6121400" cy="8290505"/>
          </a:xfrm>
          <a:prstGeom prst="rect">
            <a:avLst/>
          </a:prstGeom>
          <a:noFill/>
          <a:ln w="12700" cap="flat">
            <a:noFill/>
            <a:miter lim="800000"/>
            <a:headEnd/>
            <a:tailEnd/>
          </a:ln>
        </p:spPr>
      </p:pic>
    </p:spTree>
  </p:cSld>
  <p:clrMapOvr>
    <a:masterClrMapping/>
  </p:clrMapOvr>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5" name="Rectangle 1"/>
          <p:cNvSpPr>
            <a:spLocks noGrp="1" noChangeArrowheads="1"/>
          </p:cNvSpPr>
          <p:nvPr>
            <p:ph type="title"/>
          </p:nvPr>
        </p:nvSpPr>
        <p:spPr>
          <a:xfrm>
            <a:off x="3530600" y="1295400"/>
            <a:ext cx="6362700" cy="1079500"/>
          </a:xfrm>
          <a:ln/>
        </p:spPr>
        <p:txBody>
          <a:bodyPr/>
          <a:lstStyle/>
          <a:p>
            <a:r>
              <a:rPr lang="en-US" dirty="0"/>
              <a:t>Limits to Growth</a:t>
            </a:r>
          </a:p>
        </p:txBody>
      </p:sp>
      <p:sp>
        <p:nvSpPr>
          <p:cNvPr id="57346" name="Rectangle 2"/>
          <p:cNvSpPr>
            <a:spLocks noGrp="1" noChangeArrowheads="1"/>
          </p:cNvSpPr>
          <p:nvPr>
            <p:ph type="body" idx="1"/>
          </p:nvPr>
        </p:nvSpPr>
        <p:spPr>
          <a:xfrm>
            <a:off x="2070100" y="5842000"/>
            <a:ext cx="2374900" cy="2565400"/>
          </a:xfrm>
          <a:ln/>
        </p:spPr>
        <p:txBody>
          <a:bodyPr/>
          <a:lstStyle/>
          <a:p>
            <a:pPr marL="0" indent="0">
              <a:buFont typeface="Hoefler Text" charset="0"/>
              <a:buNone/>
            </a:pPr>
            <a:endParaRPr lang="en-US"/>
          </a:p>
          <a:p>
            <a:pPr marL="0" indent="0">
              <a:buFont typeface="Hoefler Text" charset="0"/>
              <a:buNone/>
            </a:pPr>
            <a:endParaRPr lang="en-US"/>
          </a:p>
        </p:txBody>
      </p:sp>
      <p:pic>
        <p:nvPicPr>
          <p:cNvPr id="57347" name="Picture 3"/>
          <p:cNvPicPr>
            <a:picLocks noChangeAspect="1" noChangeArrowheads="1"/>
          </p:cNvPicPr>
          <p:nvPr/>
        </p:nvPicPr>
        <p:blipFill>
          <a:blip r:embed="rId2"/>
          <a:srcRect/>
          <a:stretch>
            <a:fillRect/>
          </a:stretch>
        </p:blipFill>
        <p:spPr bwMode="auto">
          <a:xfrm>
            <a:off x="10299700" y="838200"/>
            <a:ext cx="2705100" cy="2249488"/>
          </a:xfrm>
          <a:prstGeom prst="rect">
            <a:avLst/>
          </a:prstGeom>
          <a:noFill/>
          <a:ln w="12700" cap="flat">
            <a:noFill/>
            <a:miter lim="800000"/>
            <a:headEnd/>
            <a:tailEnd/>
          </a:ln>
        </p:spPr>
      </p:pic>
      <p:pic>
        <p:nvPicPr>
          <p:cNvPr id="57348" name="Picture 4"/>
          <p:cNvPicPr>
            <a:picLocks noChangeAspect="1" noChangeArrowheads="1"/>
          </p:cNvPicPr>
          <p:nvPr/>
        </p:nvPicPr>
        <p:blipFill>
          <a:blip r:embed="rId3"/>
          <a:srcRect/>
          <a:stretch>
            <a:fillRect/>
          </a:stretch>
        </p:blipFill>
        <p:spPr bwMode="auto">
          <a:xfrm>
            <a:off x="254000" y="304800"/>
            <a:ext cx="2540000" cy="3175000"/>
          </a:xfrm>
          <a:prstGeom prst="rect">
            <a:avLst/>
          </a:prstGeom>
          <a:noFill/>
          <a:ln w="12700" cap="flat">
            <a:noFill/>
            <a:miter lim="800000"/>
            <a:headEnd/>
            <a:tailEnd/>
          </a:ln>
        </p:spPr>
      </p:pic>
      <p:pic>
        <p:nvPicPr>
          <p:cNvPr id="57349" name="Picture 5"/>
          <p:cNvPicPr>
            <a:picLocks noChangeAspect="1" noChangeArrowheads="1"/>
          </p:cNvPicPr>
          <p:nvPr/>
        </p:nvPicPr>
        <p:blipFill>
          <a:blip r:embed="rId4"/>
          <a:srcRect/>
          <a:stretch>
            <a:fillRect/>
          </a:stretch>
        </p:blipFill>
        <p:spPr bwMode="auto">
          <a:xfrm>
            <a:off x="0" y="5454650"/>
            <a:ext cx="2921000" cy="4298950"/>
          </a:xfrm>
          <a:prstGeom prst="rect">
            <a:avLst/>
          </a:prstGeom>
          <a:noFill/>
          <a:ln w="12700" cap="flat">
            <a:noFill/>
            <a:miter lim="800000"/>
            <a:headEnd/>
            <a:tailEnd/>
          </a:ln>
        </p:spPr>
      </p:pic>
      <p:pic>
        <p:nvPicPr>
          <p:cNvPr id="57350" name="Picture 6"/>
          <p:cNvPicPr>
            <a:picLocks noChangeAspect="1" noChangeArrowheads="1"/>
          </p:cNvPicPr>
          <p:nvPr/>
        </p:nvPicPr>
        <p:blipFill>
          <a:blip r:embed="rId5"/>
          <a:srcRect/>
          <a:stretch>
            <a:fillRect/>
          </a:stretch>
        </p:blipFill>
        <p:spPr bwMode="auto">
          <a:xfrm>
            <a:off x="3340100" y="4251325"/>
            <a:ext cx="9664700" cy="5502275"/>
          </a:xfrm>
          <a:prstGeom prst="rect">
            <a:avLst/>
          </a:prstGeom>
          <a:noFill/>
          <a:ln w="12700" cap="flat">
            <a:noFill/>
            <a:miter lim="800000"/>
            <a:headEnd/>
            <a:tailEnd/>
          </a:ln>
        </p:spPr>
      </p:pic>
      <p:sp>
        <p:nvSpPr>
          <p:cNvPr id="57351" name="Rectangle 7"/>
          <p:cNvSpPr>
            <a:spLocks/>
          </p:cNvSpPr>
          <p:nvPr/>
        </p:nvSpPr>
        <p:spPr bwMode="auto">
          <a:xfrm>
            <a:off x="558800" y="3429000"/>
            <a:ext cx="2171700" cy="457200"/>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2400">
                <a:solidFill>
                  <a:schemeClr val="tx1"/>
                </a:solidFill>
                <a:effectLst>
                  <a:outerShdw blurRad="38100" dist="38100" dir="2700000" algn="tl">
                    <a:srgbClr val="000000"/>
                  </a:outerShdw>
                </a:effectLst>
                <a:ea typeface="Hoefler Text" charset="0"/>
                <a:cs typeface="Hoefler Text" charset="0"/>
              </a:rPr>
              <a:t>Jay</a:t>
            </a:r>
            <a:r>
              <a:rPr lang="en-US" sz="2400" b="1">
                <a:solidFill>
                  <a:schemeClr val="tx1"/>
                </a:solidFill>
                <a:effectLst>
                  <a:outerShdw blurRad="38100" dist="38100" dir="2700000" algn="tl">
                    <a:srgbClr val="000000"/>
                  </a:outerShdw>
                </a:effectLst>
                <a:ea typeface="Hoefler Text" charset="0"/>
                <a:cs typeface="Hoefler Text" charset="0"/>
              </a:rPr>
              <a:t> </a:t>
            </a:r>
            <a:r>
              <a:rPr lang="en-US" sz="2400">
                <a:solidFill>
                  <a:schemeClr val="tx1"/>
                </a:solidFill>
                <a:effectLst>
                  <a:outerShdw blurRad="38100" dist="38100" dir="2700000" algn="tl">
                    <a:srgbClr val="000000"/>
                  </a:outerShdw>
                </a:effectLst>
                <a:ea typeface="Hoefler Text" charset="0"/>
                <a:cs typeface="Hoefler Text" charset="0"/>
              </a:rPr>
              <a:t>Forrester</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8369" name="Picture 1"/>
          <p:cNvPicPr>
            <a:picLocks noChangeAspect="1" noChangeArrowheads="1"/>
          </p:cNvPicPr>
          <p:nvPr/>
        </p:nvPicPr>
        <p:blipFill>
          <a:blip r:embed="rId2"/>
          <a:srcRect/>
          <a:stretch>
            <a:fillRect/>
          </a:stretch>
        </p:blipFill>
        <p:spPr bwMode="auto">
          <a:xfrm>
            <a:off x="3530600" y="0"/>
            <a:ext cx="6195661" cy="9753600"/>
          </a:xfrm>
          <a:prstGeom prst="rect">
            <a:avLst/>
          </a:prstGeom>
          <a:noFill/>
          <a:ln w="12700" cap="flat">
            <a:noFill/>
            <a:miter lim="800000"/>
            <a:headEnd/>
            <a:tailEnd/>
          </a:ln>
        </p:spPr>
      </p:pic>
    </p:spTree>
  </p:cSld>
  <p:clrMapOvr>
    <a:masterClrMapping/>
  </p:clrMapOvr>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9393" name="Picture 1"/>
          <p:cNvPicPr>
            <a:picLocks noChangeAspect="1" noChangeArrowheads="1"/>
          </p:cNvPicPr>
          <p:nvPr/>
        </p:nvPicPr>
        <p:blipFill>
          <a:blip r:embed="rId2"/>
          <a:srcRect/>
          <a:stretch>
            <a:fillRect/>
          </a:stretch>
        </p:blipFill>
        <p:spPr bwMode="auto">
          <a:xfrm>
            <a:off x="0" y="0"/>
            <a:ext cx="13003603" cy="9753600"/>
          </a:xfrm>
          <a:prstGeom prst="rect">
            <a:avLst/>
          </a:prstGeom>
          <a:noFill/>
          <a:ln w="12700" cap="flat">
            <a:noFill/>
            <a:miter lim="800000"/>
            <a:headEnd/>
            <a:tailEnd/>
          </a:ln>
        </p:spPr>
      </p:pic>
    </p:spTree>
  </p:cSld>
  <p:clrMapOvr>
    <a:masterClrMapping/>
  </p:clrMapOvr>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0417" name="Picture 1"/>
          <p:cNvPicPr>
            <a:picLocks noChangeAspect="1" noChangeArrowheads="1"/>
          </p:cNvPicPr>
          <p:nvPr/>
        </p:nvPicPr>
        <p:blipFill>
          <a:blip r:embed="rId2"/>
          <a:srcRect/>
          <a:stretch>
            <a:fillRect/>
          </a:stretch>
        </p:blipFill>
        <p:spPr bwMode="auto">
          <a:xfrm>
            <a:off x="0" y="0"/>
            <a:ext cx="13055088" cy="9753600"/>
          </a:xfrm>
          <a:prstGeom prst="rect">
            <a:avLst/>
          </a:prstGeom>
          <a:noFill/>
          <a:ln w="12700" cap="flat">
            <a:noFill/>
            <a:miter lim="800000"/>
            <a:headEnd/>
            <a:tailEnd/>
          </a:ln>
        </p:spPr>
      </p:pic>
    </p:spTree>
  </p:cSld>
  <p:clrMapOvr>
    <a:masterClrMapping/>
  </p:clrMapOvr>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41" name="Picture 1"/>
          <p:cNvPicPr>
            <a:picLocks noChangeAspect="1" noChangeArrowheads="1"/>
          </p:cNvPicPr>
          <p:nvPr/>
        </p:nvPicPr>
        <p:blipFill>
          <a:blip r:embed="rId2"/>
          <a:srcRect/>
          <a:stretch>
            <a:fillRect/>
          </a:stretch>
        </p:blipFill>
        <p:spPr bwMode="auto">
          <a:xfrm>
            <a:off x="3289300" y="3174"/>
            <a:ext cx="6177945" cy="9750425"/>
          </a:xfrm>
          <a:prstGeom prst="rect">
            <a:avLst/>
          </a:prstGeom>
          <a:noFill/>
          <a:ln w="12700" cap="flat">
            <a:noFill/>
            <a:miter lim="800000"/>
            <a:headEnd/>
            <a:tailEnd/>
          </a:ln>
        </p:spPr>
      </p:pic>
    </p:spTree>
  </p:cSld>
  <p:clrMapOvr>
    <a:masterClrMapping/>
  </p:clrMapOvr>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2465" name="Picture 1"/>
          <p:cNvPicPr>
            <a:picLocks noChangeAspect="1" noChangeArrowheads="1"/>
          </p:cNvPicPr>
          <p:nvPr/>
        </p:nvPicPr>
        <p:blipFill>
          <a:blip r:embed="rId2"/>
          <a:srcRect/>
          <a:stretch>
            <a:fillRect/>
          </a:stretch>
        </p:blipFill>
        <p:spPr bwMode="auto">
          <a:xfrm>
            <a:off x="6578600" y="0"/>
            <a:ext cx="6426200" cy="9960252"/>
          </a:xfrm>
          <a:prstGeom prst="rect">
            <a:avLst/>
          </a:prstGeom>
          <a:noFill/>
          <a:ln w="12700" cap="flat">
            <a:noFill/>
            <a:miter lim="800000"/>
            <a:headEnd/>
            <a:tailEnd/>
          </a:ln>
        </p:spPr>
      </p:pic>
      <p:pic>
        <p:nvPicPr>
          <p:cNvPr id="62466" name="Picture 2"/>
          <p:cNvPicPr>
            <a:picLocks noChangeAspect="1" noChangeArrowheads="1"/>
          </p:cNvPicPr>
          <p:nvPr/>
        </p:nvPicPr>
        <p:blipFill>
          <a:blip r:embed="rId3"/>
          <a:srcRect/>
          <a:stretch>
            <a:fillRect/>
          </a:stretch>
        </p:blipFill>
        <p:spPr bwMode="auto">
          <a:xfrm>
            <a:off x="-1" y="0"/>
            <a:ext cx="6571131" cy="9753600"/>
          </a:xfrm>
          <a:prstGeom prst="rect">
            <a:avLst/>
          </a:prstGeom>
          <a:noFill/>
          <a:ln w="12700" cap="flat">
            <a:noFill/>
            <a:miter lim="800000"/>
            <a:headEnd/>
            <a:tailEnd/>
          </a:ln>
        </p:spPr>
      </p:pic>
    </p:spTree>
  </p:cSld>
  <p:clrMapOvr>
    <a:masterClrMapping/>
  </p:clrMapOvr>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2"/>
          <a:srcRect/>
          <a:stretch>
            <a:fillRect/>
          </a:stretch>
        </p:blipFill>
        <p:spPr bwMode="auto">
          <a:xfrm>
            <a:off x="0" y="0"/>
            <a:ext cx="8343900" cy="5562600"/>
          </a:xfrm>
          <a:prstGeom prst="rect">
            <a:avLst/>
          </a:prstGeom>
          <a:noFill/>
          <a:ln w="12700" cap="flat">
            <a:noFill/>
            <a:miter lim="800000"/>
            <a:headEnd/>
            <a:tailEnd/>
          </a:ln>
        </p:spPr>
      </p:pic>
      <p:pic>
        <p:nvPicPr>
          <p:cNvPr id="17410" name="Picture 2"/>
          <p:cNvPicPr>
            <a:picLocks noChangeAspect="1" noChangeArrowheads="1"/>
          </p:cNvPicPr>
          <p:nvPr/>
        </p:nvPicPr>
        <p:blipFill>
          <a:blip r:embed="rId3"/>
          <a:srcRect/>
          <a:stretch>
            <a:fillRect/>
          </a:stretch>
        </p:blipFill>
        <p:spPr bwMode="auto">
          <a:xfrm>
            <a:off x="6121400" y="5623560"/>
            <a:ext cx="6883400" cy="4130040"/>
          </a:xfrm>
          <a:prstGeom prst="rect">
            <a:avLst/>
          </a:prstGeom>
          <a:noFill/>
          <a:ln w="12700" cap="flat">
            <a:noFill/>
            <a:miter lim="800000"/>
            <a:headEnd/>
            <a:tailEnd/>
          </a:ln>
        </p:spPr>
      </p:pic>
      <p:pic>
        <p:nvPicPr>
          <p:cNvPr id="17411" name="Picture 3"/>
          <p:cNvPicPr>
            <a:picLocks noChangeAspect="1" noChangeArrowheads="1"/>
          </p:cNvPicPr>
          <p:nvPr/>
        </p:nvPicPr>
        <p:blipFill>
          <a:blip r:embed="rId4"/>
          <a:srcRect/>
          <a:stretch>
            <a:fillRect/>
          </a:stretch>
        </p:blipFill>
        <p:spPr bwMode="auto">
          <a:xfrm>
            <a:off x="0" y="6096000"/>
            <a:ext cx="6096000" cy="3124200"/>
          </a:xfrm>
          <a:prstGeom prst="rect">
            <a:avLst/>
          </a:prstGeom>
          <a:noFill/>
          <a:ln w="12700" cap="flat">
            <a:noFill/>
            <a:miter lim="800000"/>
            <a:headEnd/>
            <a:tailEnd/>
          </a:ln>
        </p:spPr>
      </p:pic>
      <p:sp>
        <p:nvSpPr>
          <p:cNvPr id="17412" name="Rectangle 4"/>
          <p:cNvSpPr>
            <a:spLocks/>
          </p:cNvSpPr>
          <p:nvPr/>
        </p:nvSpPr>
        <p:spPr bwMode="auto">
          <a:xfrm>
            <a:off x="8407400" y="1612900"/>
            <a:ext cx="4597400" cy="1854200"/>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dirty="0">
                <a:solidFill>
                  <a:schemeClr val="tx1"/>
                </a:solidFill>
                <a:effectLst>
                  <a:outerShdw blurRad="38100" dist="38100" dir="2700000" algn="tl">
                    <a:srgbClr val="000000"/>
                  </a:outerShdw>
                </a:effectLst>
                <a:ea typeface="Hoefler Text" charset="0"/>
                <a:cs typeface="Hoefler Text" charset="0"/>
              </a:rPr>
              <a:t>Portuguese Renewable Energy:</a:t>
            </a:r>
          </a:p>
          <a:p>
            <a:r>
              <a:rPr lang="en-US" dirty="0">
                <a:solidFill>
                  <a:schemeClr val="tx1"/>
                </a:solidFill>
                <a:effectLst>
                  <a:outerShdw blurRad="38100" dist="38100" dir="2700000" algn="tl">
                    <a:srgbClr val="000000"/>
                  </a:outerShdw>
                </a:effectLst>
                <a:ea typeface="Hoefler Text" charset="0"/>
                <a:cs typeface="Hoefler Text" charset="0"/>
              </a:rPr>
              <a:t>Policies &amp; Facilities</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3489" name="Picture 1"/>
          <p:cNvPicPr>
            <a:picLocks noChangeAspect="1" noChangeArrowheads="1"/>
          </p:cNvPicPr>
          <p:nvPr/>
        </p:nvPicPr>
        <p:blipFill>
          <a:blip r:embed="rId2"/>
          <a:srcRect/>
          <a:stretch>
            <a:fillRect/>
          </a:stretch>
        </p:blipFill>
        <p:spPr bwMode="auto">
          <a:xfrm>
            <a:off x="160961" y="0"/>
            <a:ext cx="6417639" cy="9753600"/>
          </a:xfrm>
          <a:prstGeom prst="rect">
            <a:avLst/>
          </a:prstGeom>
          <a:noFill/>
          <a:ln w="12700" cap="flat">
            <a:noFill/>
            <a:miter lim="800000"/>
            <a:headEnd/>
            <a:tailEnd/>
          </a:ln>
        </p:spPr>
      </p:pic>
      <p:pic>
        <p:nvPicPr>
          <p:cNvPr id="63490" name="Picture 2"/>
          <p:cNvPicPr>
            <a:picLocks noChangeAspect="1" noChangeArrowheads="1"/>
          </p:cNvPicPr>
          <p:nvPr/>
        </p:nvPicPr>
        <p:blipFill>
          <a:blip r:embed="rId3"/>
          <a:srcRect/>
          <a:stretch>
            <a:fillRect/>
          </a:stretch>
        </p:blipFill>
        <p:spPr bwMode="auto">
          <a:xfrm>
            <a:off x="6654800" y="0"/>
            <a:ext cx="6248400" cy="9748776"/>
          </a:xfrm>
          <a:prstGeom prst="rect">
            <a:avLst/>
          </a:prstGeom>
          <a:noFill/>
          <a:ln w="12700" cap="flat">
            <a:noFill/>
            <a:miter lim="800000"/>
            <a:headEnd/>
            <a:tailEnd/>
          </a:ln>
        </p:spPr>
      </p:pic>
    </p:spTree>
  </p:cSld>
  <p:clrMapOvr>
    <a:masterClrMapping/>
  </p:clrMapOvr>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4513" name="Picture 1"/>
          <p:cNvPicPr>
            <a:picLocks noChangeAspect="1" noChangeArrowheads="1"/>
          </p:cNvPicPr>
          <p:nvPr/>
        </p:nvPicPr>
        <p:blipFill>
          <a:blip r:embed="rId2"/>
          <a:srcRect/>
          <a:stretch>
            <a:fillRect/>
          </a:stretch>
        </p:blipFill>
        <p:spPr bwMode="auto">
          <a:xfrm>
            <a:off x="1625600" y="-103188"/>
            <a:ext cx="9944310" cy="9856788"/>
          </a:xfrm>
          <a:prstGeom prst="rect">
            <a:avLst/>
          </a:prstGeom>
          <a:noFill/>
          <a:ln w="12700" cap="flat">
            <a:noFill/>
            <a:miter lim="800000"/>
            <a:headEnd/>
            <a:tailEnd/>
          </a:ln>
        </p:spPr>
      </p:pic>
    </p:spTree>
  </p:cSld>
  <p:clrMapOvr>
    <a:masterClrMapping/>
  </p:clrMapOvr>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5537" name="Picture 1"/>
          <p:cNvPicPr>
            <a:picLocks noChangeAspect="1" noChangeArrowheads="1"/>
          </p:cNvPicPr>
          <p:nvPr/>
        </p:nvPicPr>
        <p:blipFill>
          <a:blip r:embed="rId2"/>
          <a:srcRect/>
          <a:stretch>
            <a:fillRect/>
          </a:stretch>
        </p:blipFill>
        <p:spPr bwMode="auto">
          <a:xfrm>
            <a:off x="1549400" y="0"/>
            <a:ext cx="9940697" cy="9753600"/>
          </a:xfrm>
          <a:prstGeom prst="rect">
            <a:avLst/>
          </a:prstGeom>
          <a:noFill/>
          <a:ln w="12700" cap="flat">
            <a:noFill/>
            <a:miter lim="800000"/>
            <a:headEnd/>
            <a:tailEnd/>
          </a:ln>
        </p:spPr>
      </p:pic>
    </p:spTree>
  </p:cSld>
  <p:clrMapOvr>
    <a:masterClrMapping/>
  </p:clrMapOvr>
  <p:transition/>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1" name="Rectangle 1"/>
          <p:cNvSpPr>
            <a:spLocks noGrp="1" noChangeArrowheads="1"/>
          </p:cNvSpPr>
          <p:nvPr>
            <p:ph type="title"/>
          </p:nvPr>
        </p:nvSpPr>
        <p:spPr>
          <a:xfrm>
            <a:off x="0" y="990600"/>
            <a:ext cx="13208000" cy="990600"/>
          </a:xfrm>
          <a:ln/>
        </p:spPr>
        <p:txBody>
          <a:bodyPr/>
          <a:lstStyle/>
          <a:p>
            <a:r>
              <a:rPr lang="en-US" dirty="0"/>
              <a:t>Sustainable Portugal</a:t>
            </a:r>
          </a:p>
        </p:txBody>
      </p:sp>
      <p:sp>
        <p:nvSpPr>
          <p:cNvPr id="66562" name="Rectangle 2"/>
          <p:cNvSpPr>
            <a:spLocks noGrp="1" noChangeArrowheads="1"/>
          </p:cNvSpPr>
          <p:nvPr>
            <p:ph type="body" idx="1"/>
          </p:nvPr>
        </p:nvSpPr>
        <p:spPr>
          <a:xfrm>
            <a:off x="1841500" y="2133600"/>
            <a:ext cx="10464800" cy="6934200"/>
          </a:xfrm>
          <a:ln/>
        </p:spPr>
        <p:txBody>
          <a:bodyPr/>
          <a:lstStyle/>
          <a:p>
            <a:pPr marL="376238">
              <a:lnSpc>
                <a:spcPct val="90000"/>
              </a:lnSpc>
              <a:buSzPct val="75000"/>
            </a:pPr>
            <a:r>
              <a:rPr lang="en-US" sz="4800" dirty="0"/>
              <a:t>A Modest Proposal</a:t>
            </a:r>
            <a:endParaRPr lang="en-US" sz="4800" dirty="0" smtClean="0"/>
          </a:p>
          <a:p>
            <a:pPr marL="376238">
              <a:lnSpc>
                <a:spcPct val="90000"/>
              </a:lnSpc>
              <a:buSzPct val="75000"/>
            </a:pPr>
            <a:r>
              <a:rPr lang="en-US" sz="4800" dirty="0" smtClean="0"/>
              <a:t>“</a:t>
            </a:r>
            <a:r>
              <a:rPr lang="en-US" sz="4800" dirty="0"/>
              <a:t>Pillars” of Sustainable Development</a:t>
            </a:r>
          </a:p>
          <a:p>
            <a:pPr marL="376238">
              <a:lnSpc>
                <a:spcPct val="90000"/>
              </a:lnSpc>
              <a:spcBef>
                <a:spcPts val="3200"/>
              </a:spcBef>
              <a:buSzPct val="75000"/>
            </a:pPr>
            <a:r>
              <a:rPr lang="en-US" sz="4800" dirty="0"/>
              <a:t>The Lisbon Strategy</a:t>
            </a:r>
          </a:p>
          <a:p>
            <a:pPr marL="800100" lvl="1" indent="0">
              <a:spcBef>
                <a:spcPct val="0"/>
              </a:spcBef>
              <a:buFont typeface="Hoefler Text" charset="0"/>
              <a:buNone/>
            </a:pPr>
            <a:r>
              <a:rPr lang="en-US" sz="4200" dirty="0"/>
              <a:t>-  Europe 2020</a:t>
            </a:r>
          </a:p>
          <a:p>
            <a:pPr marL="376238">
              <a:spcBef>
                <a:spcPts val="2600"/>
              </a:spcBef>
              <a:buSzPct val="75000"/>
            </a:pPr>
            <a:r>
              <a:rPr lang="en-US" sz="4800" dirty="0"/>
              <a:t>The Bilbao Effect</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7585" name="Picture 1"/>
          <p:cNvPicPr>
            <a:picLocks noChangeAspect="1" noChangeArrowheads="1"/>
          </p:cNvPicPr>
          <p:nvPr/>
        </p:nvPicPr>
        <p:blipFill>
          <a:blip r:embed="rId2"/>
          <a:srcRect/>
          <a:stretch>
            <a:fillRect/>
          </a:stretch>
        </p:blipFill>
        <p:spPr bwMode="auto">
          <a:xfrm>
            <a:off x="6993194" y="3124200"/>
            <a:ext cx="6011606" cy="6629400"/>
          </a:xfrm>
          <a:prstGeom prst="rect">
            <a:avLst/>
          </a:prstGeom>
          <a:noFill/>
          <a:ln w="12700" cap="flat">
            <a:noFill/>
            <a:miter lim="800000"/>
            <a:headEnd/>
            <a:tailEnd/>
          </a:ln>
        </p:spPr>
      </p:pic>
      <p:pic>
        <p:nvPicPr>
          <p:cNvPr id="67586" name="Picture 2"/>
          <p:cNvPicPr>
            <a:picLocks noChangeAspect="1" noChangeArrowheads="1"/>
          </p:cNvPicPr>
          <p:nvPr/>
        </p:nvPicPr>
        <p:blipFill>
          <a:blip r:embed="rId3"/>
          <a:srcRect/>
          <a:stretch>
            <a:fillRect/>
          </a:stretch>
        </p:blipFill>
        <p:spPr bwMode="auto">
          <a:xfrm>
            <a:off x="0" y="-1"/>
            <a:ext cx="7035800" cy="9795335"/>
          </a:xfrm>
          <a:prstGeom prst="rect">
            <a:avLst/>
          </a:prstGeom>
          <a:noFill/>
          <a:ln w="12700" cap="flat">
            <a:noFill/>
            <a:miter lim="800000"/>
            <a:headEnd/>
            <a:tailEnd/>
          </a:ln>
        </p:spPr>
      </p:pic>
      <p:sp>
        <p:nvSpPr>
          <p:cNvPr id="4" name="TextBox 3"/>
          <p:cNvSpPr txBox="1"/>
          <p:nvPr/>
        </p:nvSpPr>
        <p:spPr>
          <a:xfrm>
            <a:off x="6959600" y="990600"/>
            <a:ext cx="6045200" cy="1261884"/>
          </a:xfrm>
          <a:prstGeom prst="rect">
            <a:avLst/>
          </a:prstGeom>
          <a:noFill/>
        </p:spPr>
        <p:txBody>
          <a:bodyPr wrap="square" rtlCol="0">
            <a:spAutoFit/>
          </a:bodyPr>
          <a:lstStyle/>
          <a:p>
            <a:r>
              <a:rPr lang="en-US" dirty="0" smtClean="0"/>
              <a:t>Portuguese National Sustainability Strategy </a:t>
            </a:r>
            <a:endParaRPr lang="en-US" dirty="0"/>
          </a:p>
        </p:txBody>
      </p:sp>
    </p:spTree>
  </p:cSld>
  <p:clrMapOvr>
    <a:masterClrMapping/>
  </p:clrMapOvr>
  <p:transition/>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8609" name="Picture 1"/>
          <p:cNvPicPr>
            <a:picLocks noChangeAspect="1" noChangeArrowheads="1"/>
          </p:cNvPicPr>
          <p:nvPr/>
        </p:nvPicPr>
        <p:blipFill>
          <a:blip r:embed="rId2"/>
          <a:srcRect/>
          <a:stretch>
            <a:fillRect/>
          </a:stretch>
        </p:blipFill>
        <p:spPr bwMode="auto">
          <a:xfrm>
            <a:off x="-1" y="304800"/>
            <a:ext cx="13009979" cy="9144000"/>
          </a:xfrm>
          <a:prstGeom prst="rect">
            <a:avLst/>
          </a:prstGeom>
          <a:noFill/>
          <a:ln w="12700" cap="flat">
            <a:noFill/>
            <a:miter lim="800000"/>
            <a:headEnd/>
            <a:tailEnd/>
          </a:ln>
        </p:spPr>
      </p:pic>
    </p:spTree>
  </p:cSld>
  <p:clrMapOvr>
    <a:masterClrMapping/>
  </p:clrMapOvr>
  <p:transition/>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9633" name="Picture 1"/>
          <p:cNvPicPr>
            <a:picLocks noChangeAspect="1" noChangeArrowheads="1"/>
          </p:cNvPicPr>
          <p:nvPr/>
        </p:nvPicPr>
        <p:blipFill>
          <a:blip r:embed="rId2"/>
          <a:srcRect/>
          <a:stretch>
            <a:fillRect/>
          </a:stretch>
        </p:blipFill>
        <p:spPr bwMode="auto">
          <a:xfrm>
            <a:off x="6731000" y="1143000"/>
            <a:ext cx="6235700" cy="8626475"/>
          </a:xfrm>
          <a:prstGeom prst="rect">
            <a:avLst/>
          </a:prstGeom>
          <a:noFill/>
          <a:ln w="12700" cap="flat">
            <a:noFill/>
            <a:miter lim="800000"/>
            <a:headEnd/>
            <a:tailEnd/>
          </a:ln>
        </p:spPr>
      </p:pic>
      <p:pic>
        <p:nvPicPr>
          <p:cNvPr id="69634" name="Picture 2"/>
          <p:cNvPicPr>
            <a:picLocks noChangeAspect="1" noChangeArrowheads="1"/>
          </p:cNvPicPr>
          <p:nvPr/>
        </p:nvPicPr>
        <p:blipFill>
          <a:blip r:embed="rId3"/>
          <a:srcRect/>
          <a:stretch>
            <a:fillRect/>
          </a:stretch>
        </p:blipFill>
        <p:spPr bwMode="auto">
          <a:xfrm>
            <a:off x="-1" y="1143000"/>
            <a:ext cx="6903499" cy="8610600"/>
          </a:xfrm>
          <a:prstGeom prst="rect">
            <a:avLst/>
          </a:prstGeom>
          <a:noFill/>
          <a:ln w="12700" cap="flat">
            <a:noFill/>
            <a:miter lim="800000"/>
            <a:headEnd/>
            <a:tailEnd/>
          </a:ln>
        </p:spPr>
      </p:pic>
      <p:sp>
        <p:nvSpPr>
          <p:cNvPr id="4" name="TextBox 3"/>
          <p:cNvSpPr txBox="1"/>
          <p:nvPr/>
        </p:nvSpPr>
        <p:spPr>
          <a:xfrm>
            <a:off x="3454400" y="0"/>
            <a:ext cx="108466" cy="677108"/>
          </a:xfrm>
          <a:prstGeom prst="rect">
            <a:avLst/>
          </a:prstGeom>
          <a:noFill/>
        </p:spPr>
        <p:txBody>
          <a:bodyPr wrap="square" rtlCol="0">
            <a:spAutoFit/>
          </a:bodyPr>
          <a:lstStyle/>
          <a:p>
            <a:r>
              <a:rPr lang="en-US" smtClean="0"/>
              <a:t>Soci</a:t>
            </a:r>
            <a:endParaRPr lang="en-US" dirty="0"/>
          </a:p>
        </p:txBody>
      </p:sp>
    </p:spTree>
  </p:cSld>
  <p:clrMapOvr>
    <a:masterClrMapping/>
  </p:clrMapOvr>
  <p:transition/>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0657" name="Picture 1"/>
          <p:cNvPicPr>
            <a:picLocks noChangeAspect="1" noChangeArrowheads="1"/>
          </p:cNvPicPr>
          <p:nvPr/>
        </p:nvPicPr>
        <p:blipFill>
          <a:blip r:embed="rId2"/>
          <a:srcRect/>
          <a:stretch>
            <a:fillRect/>
          </a:stretch>
        </p:blipFill>
        <p:spPr bwMode="auto">
          <a:xfrm>
            <a:off x="6362700" y="2282825"/>
            <a:ext cx="6291263" cy="6248400"/>
          </a:xfrm>
          <a:prstGeom prst="rect">
            <a:avLst/>
          </a:prstGeom>
          <a:noFill/>
          <a:ln w="12700" cap="flat">
            <a:noFill/>
            <a:miter lim="800000"/>
            <a:headEnd/>
            <a:tailEnd/>
          </a:ln>
        </p:spPr>
      </p:pic>
      <p:pic>
        <p:nvPicPr>
          <p:cNvPr id="70658" name="Picture 2"/>
          <p:cNvPicPr>
            <a:picLocks noChangeAspect="1" noChangeArrowheads="1"/>
          </p:cNvPicPr>
          <p:nvPr/>
        </p:nvPicPr>
        <p:blipFill>
          <a:blip r:embed="rId3"/>
          <a:srcRect/>
          <a:stretch>
            <a:fillRect/>
          </a:stretch>
        </p:blipFill>
        <p:spPr bwMode="auto">
          <a:xfrm>
            <a:off x="101600" y="-182563"/>
            <a:ext cx="6172200" cy="8659813"/>
          </a:xfrm>
          <a:prstGeom prst="rect">
            <a:avLst/>
          </a:prstGeom>
          <a:noFill/>
          <a:ln w="12700" cap="flat">
            <a:noFill/>
            <a:miter lim="800000"/>
            <a:headEnd/>
            <a:tailEnd/>
          </a:ln>
        </p:spPr>
      </p:pic>
    </p:spTree>
  </p:cSld>
  <p:clrMapOvr>
    <a:masterClrMapping/>
  </p:clrMapOvr>
  <p:transition/>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681" name="Picture 1"/>
          <p:cNvPicPr>
            <a:picLocks noChangeAspect="1" noChangeArrowheads="1"/>
          </p:cNvPicPr>
          <p:nvPr/>
        </p:nvPicPr>
        <p:blipFill>
          <a:blip r:embed="rId2"/>
          <a:srcRect/>
          <a:stretch>
            <a:fillRect/>
          </a:stretch>
        </p:blipFill>
        <p:spPr bwMode="auto">
          <a:xfrm>
            <a:off x="-3175" y="-330200"/>
            <a:ext cx="12715875" cy="9537700"/>
          </a:xfrm>
          <a:prstGeom prst="rect">
            <a:avLst/>
          </a:prstGeom>
          <a:noFill/>
          <a:ln w="12700" cap="flat">
            <a:noFill/>
            <a:miter lim="800000"/>
            <a:headEnd/>
            <a:tailEnd/>
          </a:ln>
        </p:spPr>
      </p:pic>
    </p:spTree>
  </p:cSld>
  <p:clrMapOvr>
    <a:masterClrMapping/>
  </p:clrMapOvr>
  <p:transition/>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2705" name="Picture 1"/>
          <p:cNvPicPr>
            <a:picLocks noChangeAspect="1" noChangeArrowheads="1"/>
          </p:cNvPicPr>
          <p:nvPr/>
        </p:nvPicPr>
        <p:blipFill>
          <a:blip r:embed="rId2"/>
          <a:srcRect/>
          <a:stretch>
            <a:fillRect/>
          </a:stretch>
        </p:blipFill>
        <p:spPr bwMode="auto">
          <a:xfrm>
            <a:off x="939800" y="1371600"/>
            <a:ext cx="11111059" cy="7696200"/>
          </a:xfrm>
          <a:prstGeom prst="rect">
            <a:avLst/>
          </a:prstGeom>
          <a:noFill/>
          <a:ln w="12700" cap="flat">
            <a:noFill/>
            <a:miter lim="800000"/>
            <a:headEnd/>
            <a:tailEnd/>
          </a:ln>
        </p:spPr>
      </p:pic>
      <p:sp>
        <p:nvSpPr>
          <p:cNvPr id="72706" name="Rectangle 2"/>
          <p:cNvSpPr>
            <a:spLocks/>
          </p:cNvSpPr>
          <p:nvPr/>
        </p:nvSpPr>
        <p:spPr bwMode="auto">
          <a:xfrm>
            <a:off x="0" y="304800"/>
            <a:ext cx="13004800" cy="762000"/>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dirty="0">
                <a:solidFill>
                  <a:schemeClr val="tx1"/>
                </a:solidFill>
                <a:effectLst>
                  <a:outerShdw blurRad="38100" dist="38100" dir="2700000" algn="tl">
                    <a:srgbClr val="000000"/>
                  </a:outerShdw>
                </a:effectLst>
                <a:ea typeface="Hoefler Text" charset="0"/>
                <a:cs typeface="Hoefler Text" charset="0"/>
              </a:rPr>
              <a:t>The Bilbao Effect</a:t>
            </a:r>
          </a:p>
        </p:txBody>
      </p:sp>
    </p:spTree>
  </p:cSld>
  <p:clrMapOvr>
    <a:masterClrMapping/>
  </p:clrMapOvr>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2"/>
          <a:srcRect/>
          <a:stretch>
            <a:fillRect/>
          </a:stretch>
        </p:blipFill>
        <p:spPr bwMode="auto">
          <a:xfrm>
            <a:off x="863600" y="2819400"/>
            <a:ext cx="12258848" cy="6934200"/>
          </a:xfrm>
          <a:prstGeom prst="rect">
            <a:avLst/>
          </a:prstGeom>
          <a:noFill/>
          <a:ln w="12700" cap="flat">
            <a:noFill/>
            <a:miter lim="800000"/>
            <a:headEnd/>
            <a:tailEnd/>
          </a:ln>
        </p:spPr>
      </p:pic>
      <p:pic>
        <p:nvPicPr>
          <p:cNvPr id="18434" name="Picture 2"/>
          <p:cNvPicPr>
            <a:picLocks noChangeAspect="1" noChangeArrowheads="1"/>
          </p:cNvPicPr>
          <p:nvPr/>
        </p:nvPicPr>
        <p:blipFill>
          <a:blip r:embed="rId3"/>
          <a:srcRect/>
          <a:stretch>
            <a:fillRect/>
          </a:stretch>
        </p:blipFill>
        <p:spPr bwMode="auto">
          <a:xfrm>
            <a:off x="0" y="0"/>
            <a:ext cx="7799388" cy="2857500"/>
          </a:xfrm>
          <a:prstGeom prst="rect">
            <a:avLst/>
          </a:prstGeom>
          <a:noFill/>
          <a:ln w="12700" cap="flat">
            <a:noFill/>
            <a:miter lim="800000"/>
            <a:headEnd/>
            <a:tailEnd/>
          </a:ln>
        </p:spPr>
      </p:pic>
    </p:spTree>
  </p:cSld>
  <p:clrMapOvr>
    <a:masterClrMapping/>
  </p:clrMapOvr>
  <p:transition/>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3729" name="Picture 1"/>
          <p:cNvPicPr>
            <a:picLocks noChangeAspect="1" noChangeArrowheads="1"/>
          </p:cNvPicPr>
          <p:nvPr/>
        </p:nvPicPr>
        <p:blipFill>
          <a:blip r:embed="rId3"/>
          <a:srcRect/>
          <a:stretch>
            <a:fillRect/>
          </a:stretch>
        </p:blipFill>
        <p:spPr bwMode="auto">
          <a:xfrm>
            <a:off x="4826000" y="4982633"/>
            <a:ext cx="8178800" cy="4770967"/>
          </a:xfrm>
          <a:prstGeom prst="rect">
            <a:avLst/>
          </a:prstGeom>
          <a:noFill/>
          <a:ln w="12700" cap="flat">
            <a:noFill/>
            <a:miter lim="800000"/>
            <a:headEnd/>
            <a:tailEnd/>
          </a:ln>
        </p:spPr>
      </p:pic>
      <p:pic>
        <p:nvPicPr>
          <p:cNvPr id="73730" name="Picture 2"/>
          <p:cNvPicPr>
            <a:picLocks noChangeAspect="1" noChangeArrowheads="1"/>
          </p:cNvPicPr>
          <p:nvPr/>
        </p:nvPicPr>
        <p:blipFill>
          <a:blip r:embed="rId4"/>
          <a:srcRect/>
          <a:stretch>
            <a:fillRect/>
          </a:stretch>
        </p:blipFill>
        <p:spPr bwMode="auto">
          <a:xfrm>
            <a:off x="0" y="0"/>
            <a:ext cx="7493000" cy="4979252"/>
          </a:xfrm>
          <a:prstGeom prst="rect">
            <a:avLst/>
          </a:prstGeom>
          <a:noFill/>
          <a:ln w="12700" cap="flat">
            <a:noFill/>
            <a:miter lim="800000"/>
            <a:headEnd/>
            <a:tailEnd/>
          </a:ln>
        </p:spPr>
      </p:pic>
      <p:sp>
        <p:nvSpPr>
          <p:cNvPr id="4" name="TextBox 3"/>
          <p:cNvSpPr txBox="1"/>
          <p:nvPr/>
        </p:nvSpPr>
        <p:spPr>
          <a:xfrm>
            <a:off x="7721600" y="1676400"/>
            <a:ext cx="4038600" cy="1261884"/>
          </a:xfrm>
          <a:prstGeom prst="rect">
            <a:avLst/>
          </a:prstGeom>
          <a:noFill/>
        </p:spPr>
        <p:txBody>
          <a:bodyPr wrap="square" rtlCol="0">
            <a:spAutoFit/>
          </a:bodyPr>
          <a:lstStyle/>
          <a:p>
            <a:r>
              <a:rPr lang="en-US" dirty="0" smtClean="0"/>
              <a:t>Casa do </a:t>
            </a:r>
            <a:r>
              <a:rPr lang="en-US" dirty="0" err="1" smtClean="0"/>
              <a:t>Musica</a:t>
            </a:r>
            <a:endParaRPr lang="en-US" dirty="0" smtClean="0"/>
          </a:p>
          <a:p>
            <a:endParaRPr lang="en-US" dirty="0" smtClean="0"/>
          </a:p>
          <a:p>
            <a:endParaRPr lang="en-US" dirty="0"/>
          </a:p>
        </p:txBody>
      </p:sp>
      <p:sp>
        <p:nvSpPr>
          <p:cNvPr id="5" name="TextBox 4"/>
          <p:cNvSpPr txBox="1"/>
          <p:nvPr/>
        </p:nvSpPr>
        <p:spPr>
          <a:xfrm>
            <a:off x="1016000" y="6553200"/>
            <a:ext cx="3505200" cy="1261884"/>
          </a:xfrm>
          <a:prstGeom prst="rect">
            <a:avLst/>
          </a:prstGeom>
          <a:noFill/>
        </p:spPr>
        <p:txBody>
          <a:bodyPr wrap="square" rtlCol="0">
            <a:spAutoFit/>
          </a:bodyPr>
          <a:lstStyle/>
          <a:p>
            <a:r>
              <a:rPr lang="en-US" dirty="0" smtClean="0"/>
              <a:t>Invest in art </a:t>
            </a:r>
            <a:br>
              <a:rPr lang="en-US" dirty="0" smtClean="0"/>
            </a:br>
            <a:r>
              <a:rPr lang="en-US" dirty="0" smtClean="0"/>
              <a:t>for our future.</a:t>
            </a:r>
            <a:endParaRPr lang="en-US" dirty="0"/>
          </a:p>
        </p:txBody>
      </p:sp>
    </p:spTree>
  </p:cSld>
  <p:clrMapOvr>
    <a:masterClrMapping/>
  </p:clrMapOvr>
  <p:transition/>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3" name="Rectangle 1"/>
          <p:cNvSpPr>
            <a:spLocks noGrp="1" noChangeArrowheads="1"/>
          </p:cNvSpPr>
          <p:nvPr>
            <p:ph type="title"/>
          </p:nvPr>
        </p:nvSpPr>
        <p:spPr>
          <a:xfrm>
            <a:off x="0" y="1117600"/>
            <a:ext cx="13004800" cy="1244600"/>
          </a:xfrm>
          <a:ln/>
        </p:spPr>
        <p:txBody>
          <a:bodyPr/>
          <a:lstStyle/>
          <a:p>
            <a:r>
              <a:rPr lang="en-US" sz="4400" dirty="0"/>
              <a:t>Impact Assessment for Sustainable Development</a:t>
            </a:r>
          </a:p>
        </p:txBody>
      </p:sp>
      <p:sp>
        <p:nvSpPr>
          <p:cNvPr id="74754" name="Rectangle 2"/>
          <p:cNvSpPr>
            <a:spLocks noGrp="1" noChangeArrowheads="1"/>
          </p:cNvSpPr>
          <p:nvPr>
            <p:ph type="body" idx="1"/>
          </p:nvPr>
        </p:nvSpPr>
        <p:spPr>
          <a:xfrm>
            <a:off x="1270000" y="2514600"/>
            <a:ext cx="10464800" cy="6172200"/>
          </a:xfrm>
          <a:ln/>
        </p:spPr>
        <p:txBody>
          <a:bodyPr/>
          <a:lstStyle/>
          <a:p>
            <a:pPr marL="376238">
              <a:spcBef>
                <a:spcPct val="0"/>
              </a:spcBef>
              <a:buSzPct val="75000"/>
            </a:pPr>
            <a:r>
              <a:rPr lang="en-US" sz="4200" dirty="0"/>
              <a:t>Sustainability Transitions</a:t>
            </a:r>
          </a:p>
          <a:p>
            <a:pPr marL="800100" lvl="1" indent="0">
              <a:spcBef>
                <a:spcPct val="0"/>
              </a:spcBef>
              <a:buFont typeface="Hoefler Text" charset="0"/>
              <a:buNone/>
            </a:pPr>
            <a:r>
              <a:rPr lang="en-US" sz="4000" dirty="0"/>
              <a:t>-  </a:t>
            </a:r>
            <a:r>
              <a:rPr lang="en-US" sz="4000" dirty="0" err="1"/>
              <a:t>Sectoral</a:t>
            </a:r>
            <a:endParaRPr lang="en-US" sz="4000" dirty="0"/>
          </a:p>
          <a:p>
            <a:pPr marL="800100" lvl="1" indent="0">
              <a:spcBef>
                <a:spcPct val="0"/>
              </a:spcBef>
              <a:buFont typeface="Hoefler Text" charset="0"/>
              <a:buNone/>
            </a:pPr>
            <a:r>
              <a:rPr lang="en-US" sz="4000" dirty="0"/>
              <a:t>-  Adaptation and Social Learning</a:t>
            </a:r>
          </a:p>
          <a:p>
            <a:pPr marL="800100" lvl="1" indent="0">
              <a:spcBef>
                <a:spcPct val="0"/>
              </a:spcBef>
              <a:buFont typeface="Hoefler Text" charset="0"/>
              <a:buNone/>
            </a:pPr>
            <a:r>
              <a:rPr lang="en-US" sz="4000" dirty="0"/>
              <a:t>-  Indicators</a:t>
            </a:r>
          </a:p>
          <a:p>
            <a:pPr marL="800100" lvl="1" indent="0">
              <a:spcBef>
                <a:spcPct val="0"/>
              </a:spcBef>
              <a:buFont typeface="Hoefler Text" charset="0"/>
              <a:buNone/>
            </a:pPr>
            <a:r>
              <a:rPr lang="en-US" sz="4000" dirty="0"/>
              <a:t>-  Alternative Pathways</a:t>
            </a:r>
          </a:p>
          <a:p>
            <a:pPr marL="376238">
              <a:spcBef>
                <a:spcPts val="1700"/>
              </a:spcBef>
              <a:buSzPct val="75000"/>
            </a:pPr>
            <a:r>
              <a:rPr lang="en-US" sz="4200" dirty="0"/>
              <a:t>Enter Impact Assessment</a:t>
            </a:r>
          </a:p>
          <a:p>
            <a:pPr marL="800100" lvl="1" indent="0">
              <a:spcBef>
                <a:spcPct val="0"/>
              </a:spcBef>
              <a:buFont typeface="Hoefler Text" charset="0"/>
              <a:buNone/>
            </a:pPr>
            <a:r>
              <a:rPr lang="en-US" sz="4000" dirty="0"/>
              <a:t>-  Sustainable Development and </a:t>
            </a:r>
            <a:br>
              <a:rPr lang="en-US" sz="4000" dirty="0"/>
            </a:br>
            <a:r>
              <a:rPr lang="en-US" sz="4000" dirty="0"/>
              <a:t>   Sustainability Assessment</a:t>
            </a:r>
          </a:p>
          <a:p>
            <a:pPr marL="800100" lvl="1" indent="0">
              <a:spcBef>
                <a:spcPct val="0"/>
              </a:spcBef>
              <a:buFont typeface="Hoefler Text" charset="0"/>
              <a:buNone/>
            </a:pPr>
            <a:r>
              <a:rPr lang="en-US" sz="4000" dirty="0"/>
              <a:t>-  Assessment Effectiveness(?</a:t>
            </a:r>
            <a:r>
              <a:rPr lang="en-US" sz="4000" dirty="0" smtClean="0"/>
              <a:t>)</a:t>
            </a:r>
            <a:endParaRPr lang="en-US" sz="4800" dirty="0" smtClean="0"/>
          </a:p>
          <a:p>
            <a:pPr marL="376238">
              <a:buFont typeface="Hoefler Text" charset="0"/>
              <a:buNone/>
            </a:pPr>
            <a:endParaRPr lang="en-US" dirty="0"/>
          </a:p>
        </p:txBody>
      </p:sp>
    </p:spTree>
  </p:cSld>
  <p:clrMapOvr>
    <a:masterClrMapping/>
  </p:clrMapOvr>
  <p:transition/>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5777" name="Picture 1"/>
          <p:cNvPicPr>
            <a:picLocks noChangeAspect="1" noChangeArrowheads="1"/>
          </p:cNvPicPr>
          <p:nvPr/>
        </p:nvPicPr>
        <p:blipFill>
          <a:blip r:embed="rId2"/>
          <a:srcRect/>
          <a:stretch>
            <a:fillRect/>
          </a:stretch>
        </p:blipFill>
        <p:spPr bwMode="auto">
          <a:xfrm>
            <a:off x="5524500" y="0"/>
            <a:ext cx="6311900" cy="7899400"/>
          </a:xfrm>
          <a:prstGeom prst="rect">
            <a:avLst/>
          </a:prstGeom>
          <a:noFill/>
          <a:ln w="12700" cap="flat">
            <a:noFill/>
            <a:miter lim="800000"/>
            <a:headEnd/>
            <a:tailEnd/>
          </a:ln>
        </p:spPr>
      </p:pic>
      <p:pic>
        <p:nvPicPr>
          <p:cNvPr id="75778" name="Picture 2"/>
          <p:cNvPicPr>
            <a:picLocks noChangeAspect="1" noChangeArrowheads="1"/>
          </p:cNvPicPr>
          <p:nvPr/>
        </p:nvPicPr>
        <p:blipFill>
          <a:blip r:embed="rId3"/>
          <a:srcRect/>
          <a:stretch>
            <a:fillRect/>
          </a:stretch>
        </p:blipFill>
        <p:spPr bwMode="auto">
          <a:xfrm>
            <a:off x="190500" y="0"/>
            <a:ext cx="5181600" cy="8001000"/>
          </a:xfrm>
          <a:prstGeom prst="rect">
            <a:avLst/>
          </a:prstGeom>
          <a:noFill/>
          <a:ln w="12700" cap="flat">
            <a:noFill/>
            <a:miter lim="800000"/>
            <a:headEnd/>
            <a:tailEnd/>
          </a:ln>
        </p:spPr>
      </p:pic>
    </p:spTree>
  </p:cSld>
  <p:clrMapOvr>
    <a:masterClrMapping/>
  </p:clrMapOvr>
  <p:transition/>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6801" name="Picture 1"/>
          <p:cNvPicPr>
            <a:picLocks noChangeAspect="1" noChangeArrowheads="1"/>
          </p:cNvPicPr>
          <p:nvPr/>
        </p:nvPicPr>
        <p:blipFill>
          <a:blip r:embed="rId2"/>
          <a:srcRect/>
          <a:stretch>
            <a:fillRect/>
          </a:stretch>
        </p:blipFill>
        <p:spPr bwMode="auto">
          <a:xfrm>
            <a:off x="2616200" y="63500"/>
            <a:ext cx="7661275" cy="9690100"/>
          </a:xfrm>
          <a:prstGeom prst="rect">
            <a:avLst/>
          </a:prstGeom>
          <a:noFill/>
          <a:ln w="12700" cap="flat">
            <a:noFill/>
            <a:miter lim="800000"/>
            <a:headEnd/>
            <a:tailEnd/>
          </a:ln>
        </p:spPr>
      </p:pic>
    </p:spTree>
  </p:cSld>
  <p:clrMapOvr>
    <a:masterClrMapping/>
  </p:clrMapOvr>
  <p:transition/>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5" name="Rectangle 1"/>
          <p:cNvSpPr>
            <a:spLocks noGrp="1" noChangeArrowheads="1"/>
          </p:cNvSpPr>
          <p:nvPr>
            <p:ph type="title"/>
          </p:nvPr>
        </p:nvSpPr>
        <p:spPr>
          <a:xfrm>
            <a:off x="50800" y="393700"/>
            <a:ext cx="11950700" cy="952500"/>
          </a:xfrm>
          <a:ln/>
        </p:spPr>
        <p:txBody>
          <a:bodyPr/>
          <a:lstStyle/>
          <a:p>
            <a:r>
              <a:rPr lang="en-US"/>
              <a:t>The IPAT Model</a:t>
            </a:r>
          </a:p>
        </p:txBody>
      </p:sp>
      <p:sp>
        <p:nvSpPr>
          <p:cNvPr id="77826" name="Rectangle 2"/>
          <p:cNvSpPr>
            <a:spLocks noGrp="1" noChangeArrowheads="1"/>
          </p:cNvSpPr>
          <p:nvPr>
            <p:ph type="body" idx="1"/>
          </p:nvPr>
        </p:nvSpPr>
        <p:spPr>
          <a:xfrm>
            <a:off x="190500" y="1485900"/>
            <a:ext cx="11684000" cy="6159500"/>
          </a:xfrm>
          <a:ln/>
        </p:spPr>
        <p:txBody>
          <a:bodyPr/>
          <a:lstStyle/>
          <a:p>
            <a:pPr marL="0" indent="0" algn="ctr">
              <a:lnSpc>
                <a:spcPct val="80000"/>
              </a:lnSpc>
              <a:buFont typeface="Hoefler Text" charset="0"/>
              <a:buNone/>
            </a:pPr>
            <a:r>
              <a:rPr lang="en-US"/>
              <a:t>I = PAT</a:t>
            </a:r>
          </a:p>
          <a:p>
            <a:pPr marL="800100" lvl="1" indent="0">
              <a:lnSpc>
                <a:spcPct val="80000"/>
              </a:lnSpc>
              <a:buFont typeface="Hoefler Text" charset="0"/>
              <a:buNone/>
            </a:pPr>
            <a:r>
              <a:rPr lang="en-US"/>
              <a:t>Impact = Population x Affluence x Technology</a:t>
            </a:r>
          </a:p>
          <a:p>
            <a:pPr marL="800100" lvl="1" indent="0">
              <a:lnSpc>
                <a:spcPct val="80000"/>
              </a:lnSpc>
              <a:buFont typeface="Hoefler Text" charset="0"/>
              <a:buNone/>
            </a:pPr>
            <a:r>
              <a:rPr lang="en-US"/>
              <a:t>Population  =  number of people</a:t>
            </a:r>
          </a:p>
          <a:p>
            <a:pPr marL="800100" lvl="1" indent="0">
              <a:lnSpc>
                <a:spcPct val="80000"/>
              </a:lnSpc>
              <a:buFont typeface="Hoefler Text" charset="0"/>
              <a:buNone/>
            </a:pPr>
            <a:r>
              <a:rPr lang="en-US"/>
              <a:t>Affluence    =  per capita consumption</a:t>
            </a:r>
          </a:p>
          <a:p>
            <a:pPr marL="800100" lvl="1" indent="0">
              <a:lnSpc>
                <a:spcPct val="80000"/>
              </a:lnSpc>
              <a:buFont typeface="Hoefler Text" charset="0"/>
              <a:buNone/>
            </a:pPr>
            <a:r>
              <a:rPr lang="en-US"/>
              <a:t>Technology =  environmental damage from</a:t>
            </a:r>
            <a:br>
              <a:rPr lang="en-US"/>
            </a:br>
            <a:r>
              <a:rPr lang="en-US"/>
              <a:t>                         consumption</a:t>
            </a:r>
          </a:p>
          <a:p>
            <a:pPr marL="0" indent="0">
              <a:lnSpc>
                <a:spcPct val="80000"/>
              </a:lnSpc>
              <a:buFont typeface="Hoefler Text" charset="0"/>
              <a:buNone/>
            </a:pPr>
            <a:r>
              <a:rPr lang="en-US" sz="2000"/>
              <a:t>Source: P. R. Erhlich and J. R. Holdren, “Impact of Population Growth,” </a:t>
            </a:r>
            <a:r>
              <a:rPr lang="en-US" sz="2000" i="1"/>
              <a:t>Science</a:t>
            </a:r>
            <a:r>
              <a:rPr lang="en-US" sz="2000"/>
              <a:t>, 171 (1974), 1212-17.</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8849" name="Picture 1"/>
          <p:cNvPicPr>
            <a:picLocks noChangeAspect="1" noChangeArrowheads="1"/>
          </p:cNvPicPr>
          <p:nvPr/>
        </p:nvPicPr>
        <p:blipFill>
          <a:blip r:embed="rId2"/>
          <a:srcRect/>
          <a:stretch>
            <a:fillRect/>
          </a:stretch>
        </p:blipFill>
        <p:spPr bwMode="auto">
          <a:xfrm>
            <a:off x="5707063" y="3721100"/>
            <a:ext cx="7297737" cy="6032500"/>
          </a:xfrm>
          <a:prstGeom prst="rect">
            <a:avLst/>
          </a:prstGeom>
          <a:noFill/>
          <a:ln w="12700" cap="flat">
            <a:noFill/>
            <a:miter lim="800000"/>
            <a:headEnd/>
            <a:tailEnd/>
          </a:ln>
        </p:spPr>
      </p:pic>
      <p:pic>
        <p:nvPicPr>
          <p:cNvPr id="78850" name="Picture 2"/>
          <p:cNvPicPr>
            <a:picLocks noChangeAspect="1" noChangeArrowheads="1"/>
          </p:cNvPicPr>
          <p:nvPr/>
        </p:nvPicPr>
        <p:blipFill>
          <a:blip r:embed="rId3"/>
          <a:srcRect/>
          <a:stretch>
            <a:fillRect/>
          </a:stretch>
        </p:blipFill>
        <p:spPr bwMode="auto">
          <a:xfrm>
            <a:off x="0" y="-304801"/>
            <a:ext cx="5816600" cy="6960313"/>
          </a:xfrm>
          <a:prstGeom prst="rect">
            <a:avLst/>
          </a:prstGeom>
          <a:noFill/>
          <a:ln w="12700" cap="flat">
            <a:noFill/>
            <a:miter lim="800000"/>
            <a:headEnd/>
            <a:tailEnd/>
          </a:ln>
        </p:spPr>
      </p:pic>
    </p:spTree>
  </p:cSld>
  <p:clrMapOvr>
    <a:masterClrMapping/>
  </p:clrMapOvr>
  <p:transition/>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9873" name="Picture 1"/>
          <p:cNvPicPr>
            <a:picLocks noChangeAspect="1" noChangeArrowheads="1"/>
          </p:cNvPicPr>
          <p:nvPr/>
        </p:nvPicPr>
        <p:blipFill>
          <a:blip r:embed="rId2"/>
          <a:srcRect/>
          <a:stretch>
            <a:fillRect/>
          </a:stretch>
        </p:blipFill>
        <p:spPr bwMode="auto">
          <a:xfrm>
            <a:off x="0" y="4763"/>
            <a:ext cx="6244140" cy="9748837"/>
          </a:xfrm>
          <a:prstGeom prst="rect">
            <a:avLst/>
          </a:prstGeom>
          <a:noFill/>
          <a:ln w="12700" cap="flat">
            <a:noFill/>
            <a:miter lim="800000"/>
            <a:headEnd/>
            <a:tailEnd/>
          </a:ln>
        </p:spPr>
      </p:pic>
      <p:sp>
        <p:nvSpPr>
          <p:cNvPr id="79874" name="Rectangle 2"/>
          <p:cNvSpPr>
            <a:spLocks/>
          </p:cNvSpPr>
          <p:nvPr/>
        </p:nvSpPr>
        <p:spPr bwMode="auto">
          <a:xfrm>
            <a:off x="6502400" y="1873250"/>
            <a:ext cx="6502400" cy="3460750"/>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pPr algn="l"/>
            <a:r>
              <a:rPr lang="en-US" sz="3600" dirty="0">
                <a:solidFill>
                  <a:schemeClr val="tx1"/>
                </a:solidFill>
                <a:effectLst/>
                <a:latin typeface="Georgia" charset="0"/>
                <a:ea typeface="Georgia" charset="0"/>
                <a:cs typeface="Georgia" charset="0"/>
                <a:sym typeface="Georgia" charset="0"/>
              </a:rPr>
              <a:t>“Sustainable development is the </a:t>
            </a:r>
            <a:br>
              <a:rPr lang="en-US" sz="3600" dirty="0">
                <a:solidFill>
                  <a:schemeClr val="tx1"/>
                </a:solidFill>
                <a:effectLst/>
                <a:latin typeface="Georgia" charset="0"/>
                <a:ea typeface="Georgia" charset="0"/>
                <a:cs typeface="Georgia" charset="0"/>
                <a:sym typeface="Georgia" charset="0"/>
              </a:rPr>
            </a:br>
            <a:r>
              <a:rPr lang="en-US" sz="3600" dirty="0">
                <a:solidFill>
                  <a:schemeClr val="tx1"/>
                </a:solidFill>
                <a:effectLst/>
                <a:latin typeface="Georgia" charset="0"/>
                <a:ea typeface="Georgia" charset="0"/>
                <a:cs typeface="Georgia" charset="0"/>
                <a:sym typeface="Georgia" charset="0"/>
              </a:rPr>
              <a:t>core goal of the expanding field </a:t>
            </a:r>
            <a:br>
              <a:rPr lang="en-US" sz="3600" dirty="0">
                <a:solidFill>
                  <a:schemeClr val="tx1"/>
                </a:solidFill>
                <a:effectLst/>
                <a:latin typeface="Georgia" charset="0"/>
                <a:ea typeface="Georgia" charset="0"/>
                <a:cs typeface="Georgia" charset="0"/>
                <a:sym typeface="Georgia" charset="0"/>
              </a:rPr>
            </a:br>
            <a:r>
              <a:rPr lang="en-US" sz="3600" dirty="0">
                <a:solidFill>
                  <a:schemeClr val="tx1"/>
                </a:solidFill>
                <a:effectLst/>
                <a:latin typeface="Georgia" charset="0"/>
                <a:ea typeface="Georgia" charset="0"/>
                <a:cs typeface="Georgia" charset="0"/>
                <a:sym typeface="Georgia" charset="0"/>
              </a:rPr>
              <a:t>of sustainability assessment.”</a:t>
            </a:r>
          </a:p>
          <a:p>
            <a:pPr algn="l"/>
            <a:endParaRPr lang="en-US" sz="1800" dirty="0">
              <a:solidFill>
                <a:schemeClr val="tx1"/>
              </a:solidFill>
              <a:effectLst/>
              <a:latin typeface="Georgia" charset="0"/>
              <a:ea typeface="Times" charset="0"/>
              <a:cs typeface="Times" charset="0"/>
              <a:sym typeface="Georgia" charset="0"/>
            </a:endParaRPr>
          </a:p>
          <a:p>
            <a:pPr marL="1028700" lvl="2" algn="r"/>
            <a:r>
              <a:rPr lang="en-US" sz="2400" dirty="0">
                <a:solidFill>
                  <a:schemeClr val="tx1"/>
                </a:solidFill>
                <a:effectLst/>
                <a:latin typeface="Georgia" charset="0"/>
                <a:ea typeface="Georgia" charset="0"/>
                <a:cs typeface="Georgia" charset="0"/>
                <a:sym typeface="Georgia" charset="0"/>
              </a:rPr>
              <a:t>Bond and Morrison -Saunders 2008    </a:t>
            </a:r>
            <a:br>
              <a:rPr lang="en-US" sz="2400" dirty="0">
                <a:solidFill>
                  <a:schemeClr val="tx1"/>
                </a:solidFill>
                <a:effectLst/>
                <a:latin typeface="Georgia" charset="0"/>
                <a:ea typeface="Georgia" charset="0"/>
                <a:cs typeface="Georgia" charset="0"/>
                <a:sym typeface="Georgia" charset="0"/>
              </a:rPr>
            </a:br>
            <a:r>
              <a:rPr lang="en-US" sz="2400" dirty="0">
                <a:solidFill>
                  <a:schemeClr val="tx1"/>
                </a:solidFill>
                <a:effectLst/>
                <a:latin typeface="Georgia" charset="0"/>
                <a:ea typeface="Georgia" charset="0"/>
                <a:cs typeface="Georgia" charset="0"/>
                <a:sym typeface="Georgia" charset="0"/>
              </a:rPr>
              <a:t>   </a:t>
            </a:r>
            <a:br>
              <a:rPr lang="en-US" sz="2400" dirty="0">
                <a:solidFill>
                  <a:schemeClr val="tx1"/>
                </a:solidFill>
                <a:effectLst/>
                <a:latin typeface="Georgia" charset="0"/>
                <a:ea typeface="Georgia" charset="0"/>
                <a:cs typeface="Georgia" charset="0"/>
                <a:sym typeface="Georgia" charset="0"/>
              </a:rPr>
            </a:br>
            <a:endParaRPr lang="en-US" sz="2400" dirty="0">
              <a:solidFill>
                <a:schemeClr val="tx1"/>
              </a:solidFill>
              <a:effectLst/>
              <a:latin typeface="Georgia" charset="0"/>
              <a:ea typeface="Georgia" charset="0"/>
              <a:cs typeface="Georgia" charset="0"/>
              <a:sym typeface="Georgia" charset="0"/>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7" name="Rectangle 1"/>
          <p:cNvSpPr>
            <a:spLocks noGrp="1" noChangeArrowheads="1"/>
          </p:cNvSpPr>
          <p:nvPr>
            <p:ph type="title"/>
          </p:nvPr>
        </p:nvSpPr>
        <p:spPr>
          <a:xfrm>
            <a:off x="-508000" y="647700"/>
            <a:ext cx="13322300" cy="1473200"/>
          </a:xfrm>
          <a:ln/>
        </p:spPr>
        <p:txBody>
          <a:bodyPr/>
          <a:lstStyle/>
          <a:p>
            <a:r>
              <a:rPr lang="en-US"/>
              <a:t>“Assessing Korea”</a:t>
            </a:r>
          </a:p>
        </p:txBody>
      </p:sp>
      <p:sp>
        <p:nvSpPr>
          <p:cNvPr id="80898" name="Rectangle 2"/>
          <p:cNvSpPr>
            <a:spLocks noGrp="1" noChangeArrowheads="1"/>
          </p:cNvSpPr>
          <p:nvPr>
            <p:ph type="body" idx="1"/>
          </p:nvPr>
        </p:nvSpPr>
        <p:spPr>
          <a:xfrm>
            <a:off x="1270000" y="2311400"/>
            <a:ext cx="10464800" cy="5562600"/>
          </a:xfrm>
          <a:ln/>
        </p:spPr>
        <p:txBody>
          <a:bodyPr/>
          <a:lstStyle/>
          <a:p>
            <a:pPr marL="376238">
              <a:lnSpc>
                <a:spcPct val="120000"/>
              </a:lnSpc>
              <a:spcBef>
                <a:spcPct val="0"/>
              </a:spcBef>
              <a:buSzPct val="75000"/>
            </a:pPr>
            <a:r>
              <a:rPr lang="en-US" sz="4800"/>
              <a:t>Substantive Focus</a:t>
            </a:r>
          </a:p>
          <a:p>
            <a:pPr marL="800100" lvl="1" indent="0">
              <a:lnSpc>
                <a:spcPct val="120000"/>
              </a:lnSpc>
              <a:spcBef>
                <a:spcPct val="0"/>
              </a:spcBef>
              <a:buFont typeface="Hoefler Text" charset="0"/>
              <a:buNone/>
            </a:pPr>
            <a:r>
              <a:rPr lang="en-US" sz="4200"/>
              <a:t>-  Sectoral, Regional, Topical</a:t>
            </a:r>
          </a:p>
          <a:p>
            <a:pPr marL="800100" lvl="1" indent="0">
              <a:lnSpc>
                <a:spcPct val="120000"/>
              </a:lnSpc>
              <a:spcBef>
                <a:spcPct val="0"/>
              </a:spcBef>
              <a:buFont typeface="Hoefler Text" charset="0"/>
              <a:buNone/>
            </a:pPr>
            <a:r>
              <a:rPr lang="en-US" sz="4200"/>
              <a:t>-  Cultural, Institutional, Behavioral</a:t>
            </a:r>
          </a:p>
          <a:p>
            <a:pPr marL="376238">
              <a:lnSpc>
                <a:spcPct val="120000"/>
              </a:lnSpc>
              <a:spcBef>
                <a:spcPts val="1400"/>
              </a:spcBef>
              <a:buSzPct val="75000"/>
            </a:pPr>
            <a:r>
              <a:rPr lang="en-US" sz="4800"/>
              <a:t>Methodological Approach</a:t>
            </a:r>
          </a:p>
          <a:p>
            <a:pPr marL="800100" lvl="1" indent="0">
              <a:spcBef>
                <a:spcPts val="1400"/>
              </a:spcBef>
              <a:buFont typeface="Hoefler Text" charset="0"/>
              <a:buNone/>
            </a:pPr>
            <a:r>
              <a:rPr lang="en-US" sz="4200"/>
              <a:t>- Impact Assessment</a:t>
            </a:r>
          </a:p>
          <a:p>
            <a:pPr marL="376238">
              <a:spcBef>
                <a:spcPts val="3000"/>
              </a:spcBef>
              <a:buSzPct val="75000"/>
            </a:pPr>
            <a:r>
              <a:rPr lang="en-US" sz="4800"/>
              <a:t>Applications</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21" name="Picture 1"/>
          <p:cNvPicPr>
            <a:picLocks noChangeAspect="1" noChangeArrowheads="1"/>
          </p:cNvPicPr>
          <p:nvPr/>
        </p:nvPicPr>
        <p:blipFill>
          <a:blip r:embed="rId2"/>
          <a:srcRect/>
          <a:stretch>
            <a:fillRect/>
          </a:stretch>
        </p:blipFill>
        <p:spPr bwMode="auto">
          <a:xfrm>
            <a:off x="7035800" y="3554262"/>
            <a:ext cx="5969000" cy="6199338"/>
          </a:xfrm>
          <a:prstGeom prst="rect">
            <a:avLst/>
          </a:prstGeom>
          <a:noFill/>
          <a:ln w="12700" cap="flat">
            <a:noFill/>
            <a:miter lim="800000"/>
            <a:headEnd/>
            <a:tailEnd/>
          </a:ln>
        </p:spPr>
      </p:pic>
      <p:pic>
        <p:nvPicPr>
          <p:cNvPr id="81922" name="Picture 2"/>
          <p:cNvPicPr>
            <a:picLocks noChangeAspect="1" noChangeArrowheads="1"/>
          </p:cNvPicPr>
          <p:nvPr/>
        </p:nvPicPr>
        <p:blipFill>
          <a:blip r:embed="rId3"/>
          <a:srcRect/>
          <a:stretch>
            <a:fillRect/>
          </a:stretch>
        </p:blipFill>
        <p:spPr bwMode="auto">
          <a:xfrm>
            <a:off x="0" y="-1"/>
            <a:ext cx="7035800" cy="9844015"/>
          </a:xfrm>
          <a:prstGeom prst="rect">
            <a:avLst/>
          </a:prstGeom>
          <a:noFill/>
          <a:ln w="12700" cap="flat">
            <a:noFill/>
            <a:miter lim="800000"/>
            <a:headEnd/>
            <a:tailEnd/>
          </a:ln>
        </p:spPr>
      </p:pic>
      <p:sp>
        <p:nvSpPr>
          <p:cNvPr id="4" name="TextBox 3"/>
          <p:cNvSpPr txBox="1"/>
          <p:nvPr/>
        </p:nvSpPr>
        <p:spPr>
          <a:xfrm>
            <a:off x="7264400" y="1676400"/>
            <a:ext cx="5740400" cy="1261884"/>
          </a:xfrm>
          <a:prstGeom prst="rect">
            <a:avLst/>
          </a:prstGeom>
          <a:noFill/>
        </p:spPr>
        <p:txBody>
          <a:bodyPr wrap="square" rtlCol="0">
            <a:spAutoFit/>
          </a:bodyPr>
          <a:lstStyle/>
          <a:p>
            <a:pPr algn="l"/>
            <a:r>
              <a:rPr lang="en-US" dirty="0" smtClean="0"/>
              <a:t>Sustainable Development National Strategy (Korea)</a:t>
            </a:r>
            <a:endParaRPr lang="en-US" dirty="0"/>
          </a:p>
        </p:txBody>
      </p:sp>
    </p:spTree>
  </p:cSld>
  <p:clrMapOvr>
    <a:masterClrMapping/>
  </p:clrMapOvr>
  <p:transition/>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69" name="Rectangle 1"/>
          <p:cNvSpPr>
            <a:spLocks/>
          </p:cNvSpPr>
          <p:nvPr/>
        </p:nvSpPr>
        <p:spPr bwMode="auto">
          <a:xfrm>
            <a:off x="393700" y="101600"/>
            <a:ext cx="12496800" cy="2184400"/>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2400" dirty="0">
                <a:solidFill>
                  <a:schemeClr val="tx1"/>
                </a:solidFill>
                <a:effectLst>
                  <a:outerShdw blurRad="38100" dist="38100" dir="2700000" algn="tl">
                    <a:srgbClr val="000000"/>
                  </a:outerShdw>
                </a:effectLst>
                <a:ea typeface="Hoefler Text" charset="0"/>
                <a:cs typeface="Hoefler Text" charset="0"/>
              </a:rPr>
              <a:t>Exhibit 4</a:t>
            </a:r>
          </a:p>
          <a:p>
            <a:r>
              <a:rPr lang="en-US" dirty="0">
                <a:solidFill>
                  <a:schemeClr val="tx1"/>
                </a:solidFill>
                <a:effectLst>
                  <a:outerShdw blurRad="38100" dist="38100" dir="2700000" algn="tl">
                    <a:srgbClr val="000000"/>
                  </a:outerShdw>
                </a:effectLst>
                <a:ea typeface="Hoefler Text" charset="0"/>
                <a:cs typeface="Hoefler Text" charset="0"/>
              </a:rPr>
              <a:t>Assessing Korea</a:t>
            </a:r>
          </a:p>
          <a:p>
            <a:r>
              <a:rPr lang="en-US" sz="3200" dirty="0">
                <a:solidFill>
                  <a:schemeClr val="tx1"/>
                </a:solidFill>
                <a:effectLst>
                  <a:outerShdw blurRad="38100" dist="38100" dir="2700000" algn="tl">
                    <a:srgbClr val="000000"/>
                  </a:outerShdw>
                </a:effectLst>
                <a:ea typeface="Hoefler Text" charset="0"/>
                <a:cs typeface="Hoefler Text" charset="0"/>
              </a:rPr>
              <a:t>Impact Assessment for Sustainable Development</a:t>
            </a:r>
          </a:p>
          <a:p>
            <a:pPr>
              <a:spcBef>
                <a:spcPts val="1700"/>
              </a:spcBef>
            </a:pPr>
            <a:r>
              <a:rPr lang="en-US" sz="2800" dirty="0">
                <a:solidFill>
                  <a:schemeClr val="tx1"/>
                </a:solidFill>
                <a:effectLst>
                  <a:outerShdw blurRad="38100" dist="38100" dir="2700000" algn="tl">
                    <a:srgbClr val="000000"/>
                  </a:outerShdw>
                </a:effectLst>
                <a:ea typeface="Hoefler Text" charset="0"/>
                <a:cs typeface="Hoefler Text" charset="0"/>
              </a:rPr>
              <a:t>Draft Table of Contents </a:t>
            </a:r>
            <a:r>
              <a:rPr lang="en-US" sz="2800" dirty="0" smtClean="0">
                <a:solidFill>
                  <a:schemeClr val="tx1"/>
                </a:solidFill>
                <a:effectLst>
                  <a:outerShdw blurRad="38100" dist="38100" dir="2700000" algn="tl">
                    <a:srgbClr val="000000"/>
                  </a:outerShdw>
                </a:effectLst>
                <a:ea typeface="Hoefler Text" charset="0"/>
                <a:cs typeface="Hoefler Text" charset="0"/>
              </a:rPr>
              <a:t>3.7</a:t>
            </a:r>
            <a:endParaRPr lang="en-US" sz="2800" dirty="0">
              <a:solidFill>
                <a:schemeClr val="tx1"/>
              </a:solidFill>
              <a:effectLst>
                <a:outerShdw blurRad="38100" dist="38100" dir="2700000" algn="tl">
                  <a:srgbClr val="000000"/>
                </a:outerShdw>
              </a:effectLst>
              <a:ea typeface="Hoefler Text" charset="0"/>
              <a:cs typeface="Hoefler Text" charset="0"/>
            </a:endParaRPr>
          </a:p>
        </p:txBody>
      </p:sp>
      <p:sp>
        <p:nvSpPr>
          <p:cNvPr id="83970" name="Rectangle 2"/>
          <p:cNvSpPr>
            <a:spLocks/>
          </p:cNvSpPr>
          <p:nvPr/>
        </p:nvSpPr>
        <p:spPr bwMode="auto">
          <a:xfrm>
            <a:off x="787400" y="2425700"/>
            <a:ext cx="5930900" cy="5943600"/>
          </a:xfrm>
          <a:prstGeom prst="rect">
            <a:avLst/>
          </a:prstGeom>
          <a:noFill/>
          <a:ln w="12700" cap="flat">
            <a:noFill/>
            <a:miter lim="800000"/>
            <a:headEnd type="none" w="med" len="med"/>
            <a:tailEnd type="none" w="med" len="med"/>
          </a:ln>
        </p:spPr>
        <p:txBody>
          <a:bodyPr lIns="0" tIns="0" rIns="457200" bIns="0" anchor="ctr">
            <a:prstTxWarp prst="textNoShape">
              <a:avLst/>
            </a:prstTxWarp>
          </a:bodyPr>
          <a:lstStyle/>
          <a:p>
            <a:pPr marL="282575" indent="-282575" algn="l">
              <a:spcBef>
                <a:spcPts val="600"/>
              </a:spcBef>
            </a:pPr>
            <a:r>
              <a:rPr lang="en-US" sz="2200" dirty="0">
                <a:solidFill>
                  <a:schemeClr val="tx1"/>
                </a:solidFill>
                <a:effectLst/>
                <a:latin typeface="Georgia" charset="0"/>
                <a:ea typeface="Georgia" charset="0"/>
                <a:cs typeface="Georgia" charset="0"/>
                <a:sym typeface="Georgia" charset="0"/>
              </a:rPr>
              <a:t>Part 1.  Assessing Korea</a:t>
            </a:r>
          </a:p>
          <a:p>
            <a:pPr marL="282575" indent="-282575" algn="l">
              <a:spcBef>
                <a:spcPts val="600"/>
              </a:spcBef>
            </a:pPr>
            <a:r>
              <a:rPr lang="en-US" sz="2200" dirty="0">
                <a:solidFill>
                  <a:schemeClr val="tx1"/>
                </a:solidFill>
                <a:effectLst/>
                <a:latin typeface="Georgia" charset="0"/>
                <a:ea typeface="Georgia" charset="0"/>
                <a:cs typeface="Georgia" charset="0"/>
                <a:sym typeface="Georgia" charset="0"/>
              </a:rPr>
              <a:t>  1.  Impact Assessment</a:t>
            </a:r>
          </a:p>
          <a:p>
            <a:pPr marL="282575" indent="-282575" algn="l">
              <a:spcBef>
                <a:spcPts val="600"/>
              </a:spcBef>
            </a:pPr>
            <a:r>
              <a:rPr lang="en-US" sz="2200" dirty="0">
                <a:solidFill>
                  <a:schemeClr val="tx1"/>
                </a:solidFill>
                <a:effectLst/>
                <a:latin typeface="Georgia" charset="0"/>
                <a:ea typeface="Georgia" charset="0"/>
                <a:cs typeface="Georgia" charset="0"/>
                <a:sym typeface="Georgia" charset="0"/>
              </a:rPr>
              <a:t>  2.  Sustainable Development</a:t>
            </a:r>
          </a:p>
          <a:p>
            <a:pPr marL="282575" indent="-282575" algn="l">
              <a:spcBef>
                <a:spcPts val="900"/>
              </a:spcBef>
            </a:pPr>
            <a:r>
              <a:rPr lang="en-US" sz="2200" dirty="0">
                <a:solidFill>
                  <a:schemeClr val="tx1"/>
                </a:solidFill>
                <a:effectLst/>
                <a:latin typeface="Georgia" charset="0"/>
                <a:ea typeface="Georgia" charset="0"/>
                <a:cs typeface="Georgia" charset="0"/>
                <a:sym typeface="Georgia" charset="0"/>
              </a:rPr>
              <a:t>  3.  The Korean Connection</a:t>
            </a:r>
          </a:p>
          <a:p>
            <a:pPr marL="282575" indent="-282575" algn="l">
              <a:spcBef>
                <a:spcPts val="1000"/>
              </a:spcBef>
            </a:pPr>
            <a:r>
              <a:rPr lang="en-US" sz="2200" dirty="0">
                <a:solidFill>
                  <a:schemeClr val="tx1"/>
                </a:solidFill>
                <a:effectLst/>
                <a:latin typeface="Georgia" charset="0"/>
                <a:ea typeface="Georgia" charset="0"/>
                <a:cs typeface="Georgia" charset="0"/>
                <a:sym typeface="Georgia" charset="0"/>
              </a:rPr>
              <a:t>PART 2.  The Korean Economy</a:t>
            </a:r>
          </a:p>
          <a:p>
            <a:pPr marL="282575" indent="-282575" algn="l">
              <a:spcBef>
                <a:spcPts val="600"/>
              </a:spcBef>
            </a:pPr>
            <a:r>
              <a:rPr lang="en-US" sz="2200" dirty="0">
                <a:solidFill>
                  <a:schemeClr val="tx1"/>
                </a:solidFill>
                <a:effectLst/>
                <a:latin typeface="Georgia" charset="0"/>
                <a:ea typeface="Georgia" charset="0"/>
                <a:cs typeface="Georgia" charset="0"/>
                <a:sym typeface="Georgia" charset="0"/>
              </a:rPr>
              <a:t>  4.  The “Miracle on the Han”</a:t>
            </a:r>
          </a:p>
          <a:p>
            <a:pPr marL="282575" indent="-282575" algn="l">
              <a:spcBef>
                <a:spcPts val="600"/>
              </a:spcBef>
            </a:pPr>
            <a:r>
              <a:rPr lang="en-US" sz="2200" dirty="0">
                <a:solidFill>
                  <a:schemeClr val="tx1"/>
                </a:solidFill>
                <a:effectLst/>
                <a:latin typeface="Georgia" charset="0"/>
                <a:ea typeface="Georgia" charset="0"/>
                <a:cs typeface="Georgia" charset="0"/>
                <a:sym typeface="Georgia" charset="0"/>
              </a:rPr>
              <a:t>  5.  Regional and Community Development</a:t>
            </a:r>
          </a:p>
          <a:p>
            <a:pPr marL="282575" indent="-282575" algn="l">
              <a:spcBef>
                <a:spcPts val="600"/>
              </a:spcBef>
            </a:pPr>
            <a:r>
              <a:rPr lang="en-US" sz="2200" dirty="0">
                <a:solidFill>
                  <a:schemeClr val="tx1"/>
                </a:solidFill>
                <a:effectLst/>
                <a:latin typeface="Georgia" charset="0"/>
                <a:ea typeface="Georgia" charset="0"/>
                <a:cs typeface="Georgia" charset="0"/>
                <a:sym typeface="Georgia" charset="0"/>
              </a:rPr>
              <a:t>  6.  Globalization and Development</a:t>
            </a:r>
          </a:p>
          <a:p>
            <a:pPr marL="282575" indent="-282575" algn="l">
              <a:spcBef>
                <a:spcPts val="900"/>
              </a:spcBef>
            </a:pPr>
            <a:r>
              <a:rPr lang="en-US" sz="2200" dirty="0">
                <a:solidFill>
                  <a:schemeClr val="tx1"/>
                </a:solidFill>
                <a:effectLst/>
                <a:latin typeface="Georgia" charset="0"/>
                <a:ea typeface="Georgia" charset="0"/>
                <a:cs typeface="Georgia" charset="0"/>
                <a:sym typeface="Georgia" charset="0"/>
              </a:rPr>
              <a:t>  7.  Knowledge Economy and Society</a:t>
            </a:r>
          </a:p>
          <a:p>
            <a:pPr marL="282575" indent="-282575" algn="l">
              <a:spcBef>
                <a:spcPts val="1000"/>
              </a:spcBef>
            </a:pPr>
            <a:r>
              <a:rPr lang="en-US" sz="2200" dirty="0">
                <a:solidFill>
                  <a:schemeClr val="tx1"/>
                </a:solidFill>
                <a:effectLst/>
                <a:latin typeface="Georgia" charset="0"/>
                <a:ea typeface="Georgia" charset="0"/>
                <a:cs typeface="Georgia" charset="0"/>
                <a:sym typeface="Georgia" charset="0"/>
              </a:rPr>
              <a:t>PART 3.  The Korean Society</a:t>
            </a:r>
          </a:p>
          <a:p>
            <a:pPr marL="282575" indent="-282575" algn="l">
              <a:spcBef>
                <a:spcPts val="600"/>
              </a:spcBef>
            </a:pPr>
            <a:r>
              <a:rPr lang="en-US" sz="2200" dirty="0">
                <a:solidFill>
                  <a:schemeClr val="tx1"/>
                </a:solidFill>
                <a:effectLst/>
                <a:latin typeface="Georgia" charset="0"/>
                <a:ea typeface="Georgia" charset="0"/>
                <a:cs typeface="Georgia" charset="0"/>
                <a:sym typeface="Georgia" charset="0"/>
              </a:rPr>
              <a:t>  8.  The State of Society</a:t>
            </a:r>
          </a:p>
          <a:p>
            <a:pPr marL="282575" indent="-282575" algn="l">
              <a:spcBef>
                <a:spcPts val="600"/>
              </a:spcBef>
            </a:pPr>
            <a:r>
              <a:rPr lang="en-US" sz="2200" dirty="0">
                <a:solidFill>
                  <a:schemeClr val="tx1"/>
                </a:solidFill>
                <a:effectLst/>
                <a:latin typeface="Georgia" charset="0"/>
                <a:ea typeface="Georgia" charset="0"/>
                <a:cs typeface="Georgia" charset="0"/>
                <a:sym typeface="Georgia" charset="0"/>
              </a:rPr>
              <a:t>  9.  Korean Political Development</a:t>
            </a:r>
          </a:p>
          <a:p>
            <a:pPr marL="282575" indent="-282575" algn="l">
              <a:spcBef>
                <a:spcPts val="600"/>
              </a:spcBef>
            </a:pPr>
            <a:r>
              <a:rPr lang="en-US" sz="2200" dirty="0">
                <a:solidFill>
                  <a:schemeClr val="tx1"/>
                </a:solidFill>
                <a:effectLst/>
                <a:latin typeface="Georgia" charset="0"/>
                <a:ea typeface="Georgia" charset="0"/>
                <a:cs typeface="Georgia" charset="0"/>
                <a:sym typeface="Georgia" charset="0"/>
              </a:rPr>
              <a:t>10.  Korean Social Development</a:t>
            </a:r>
          </a:p>
          <a:p>
            <a:pPr marL="282575" indent="-282575" algn="l">
              <a:spcBef>
                <a:spcPts val="900"/>
              </a:spcBef>
            </a:pPr>
            <a:endParaRPr lang="en-US" sz="2200" dirty="0">
              <a:solidFill>
                <a:schemeClr val="tx1"/>
              </a:solidFill>
              <a:effectLst>
                <a:outerShdw blurRad="38100" dist="38100" dir="2700000" algn="tl">
                  <a:srgbClr val="000000"/>
                </a:outerShdw>
              </a:effectLst>
              <a:latin typeface="Georgia" charset="0"/>
              <a:ea typeface="Georgia" charset="0"/>
              <a:cs typeface="Georgia" charset="0"/>
              <a:sym typeface="Georgia" charset="0"/>
            </a:endParaRPr>
          </a:p>
        </p:txBody>
      </p:sp>
      <p:sp>
        <p:nvSpPr>
          <p:cNvPr id="83971" name="Rectangle 3"/>
          <p:cNvSpPr>
            <a:spLocks/>
          </p:cNvSpPr>
          <p:nvPr/>
        </p:nvSpPr>
        <p:spPr bwMode="auto">
          <a:xfrm>
            <a:off x="6515100" y="2679700"/>
            <a:ext cx="6451600" cy="5435600"/>
          </a:xfrm>
          <a:prstGeom prst="rect">
            <a:avLst/>
          </a:prstGeom>
          <a:noFill/>
          <a:ln w="12700" cap="flat">
            <a:noFill/>
            <a:miter lim="800000"/>
            <a:headEnd type="none" w="med" len="med"/>
            <a:tailEnd type="none" w="med" len="med"/>
          </a:ln>
        </p:spPr>
        <p:txBody>
          <a:bodyPr lIns="0" tIns="0" rIns="457200" bIns="0" anchor="ctr">
            <a:prstTxWarp prst="textNoShape">
              <a:avLst/>
            </a:prstTxWarp>
          </a:bodyPr>
          <a:lstStyle/>
          <a:p>
            <a:pPr algn="l">
              <a:spcBef>
                <a:spcPts val="1000"/>
              </a:spcBef>
            </a:pPr>
            <a:r>
              <a:rPr lang="en-US" sz="2200" dirty="0">
                <a:solidFill>
                  <a:schemeClr val="tx1"/>
                </a:solidFill>
                <a:effectLst/>
                <a:latin typeface="Georgia" charset="0"/>
                <a:ea typeface="Georgia" charset="0"/>
                <a:cs typeface="Georgia" charset="0"/>
                <a:sym typeface="Georgia" charset="0"/>
              </a:rPr>
              <a:t>11.  Korean Cultural Development</a:t>
            </a:r>
          </a:p>
          <a:p>
            <a:pPr algn="l">
              <a:spcBef>
                <a:spcPts val="1000"/>
              </a:spcBef>
            </a:pPr>
            <a:r>
              <a:rPr lang="en-US" sz="2200" dirty="0">
                <a:solidFill>
                  <a:schemeClr val="tx1"/>
                </a:solidFill>
                <a:effectLst/>
                <a:latin typeface="Georgia" charset="0"/>
                <a:ea typeface="Georgia" charset="0"/>
                <a:cs typeface="Georgia" charset="0"/>
                <a:sym typeface="Georgia" charset="0"/>
              </a:rPr>
              <a:t>PART 4.  The Korean Environment</a:t>
            </a:r>
          </a:p>
          <a:p>
            <a:pPr algn="l">
              <a:spcBef>
                <a:spcPts val="600"/>
              </a:spcBef>
            </a:pPr>
            <a:r>
              <a:rPr lang="en-US" sz="2200" dirty="0">
                <a:solidFill>
                  <a:schemeClr val="tx1"/>
                </a:solidFill>
                <a:effectLst/>
                <a:latin typeface="Georgia" charset="0"/>
                <a:ea typeface="Georgia" charset="0"/>
                <a:cs typeface="Georgia" charset="0"/>
                <a:sym typeface="Georgia" charset="0"/>
              </a:rPr>
              <a:t>12.  The State of the Environment</a:t>
            </a:r>
          </a:p>
          <a:p>
            <a:pPr algn="l">
              <a:spcBef>
                <a:spcPts val="600"/>
              </a:spcBef>
            </a:pPr>
            <a:r>
              <a:rPr lang="en-US" sz="2200" dirty="0">
                <a:solidFill>
                  <a:schemeClr val="tx1"/>
                </a:solidFill>
                <a:effectLst/>
                <a:latin typeface="Georgia" charset="0"/>
                <a:ea typeface="Georgia" charset="0"/>
                <a:cs typeface="Georgia" charset="0"/>
                <a:sym typeface="Georgia" charset="0"/>
              </a:rPr>
              <a:t>13.  Environmental Resources and Risks</a:t>
            </a:r>
          </a:p>
          <a:p>
            <a:pPr algn="l">
              <a:spcBef>
                <a:spcPts val="600"/>
              </a:spcBef>
            </a:pPr>
            <a:r>
              <a:rPr lang="en-US" sz="2200" dirty="0">
                <a:solidFill>
                  <a:schemeClr val="tx1"/>
                </a:solidFill>
                <a:effectLst/>
                <a:latin typeface="Georgia" charset="0"/>
                <a:ea typeface="Georgia" charset="0"/>
                <a:cs typeface="Georgia" charset="0"/>
                <a:sym typeface="Georgia" charset="0"/>
              </a:rPr>
              <a:t>14.  Water Resources</a:t>
            </a:r>
          </a:p>
          <a:p>
            <a:pPr algn="l">
              <a:spcBef>
                <a:spcPts val="900"/>
              </a:spcBef>
            </a:pPr>
            <a:r>
              <a:rPr lang="en-US" sz="2200" dirty="0">
                <a:solidFill>
                  <a:schemeClr val="tx1"/>
                </a:solidFill>
                <a:effectLst/>
                <a:latin typeface="Georgia" charset="0"/>
                <a:ea typeface="Georgia" charset="0"/>
                <a:cs typeface="Georgia" charset="0"/>
                <a:sym typeface="Georgia" charset="0"/>
              </a:rPr>
              <a:t>15.  Future Environments</a:t>
            </a:r>
          </a:p>
          <a:p>
            <a:pPr algn="l">
              <a:spcBef>
                <a:spcPts val="1000"/>
              </a:spcBef>
            </a:pPr>
            <a:r>
              <a:rPr lang="en-US" sz="2200" dirty="0">
                <a:solidFill>
                  <a:schemeClr val="tx1"/>
                </a:solidFill>
                <a:effectLst/>
                <a:latin typeface="Georgia" charset="0"/>
                <a:ea typeface="Georgia" charset="0"/>
                <a:cs typeface="Georgia" charset="0"/>
                <a:sym typeface="Georgia" charset="0"/>
              </a:rPr>
              <a:t>PART 5.  THE FUTURE OF KOREAN SOCIETY</a:t>
            </a:r>
          </a:p>
          <a:p>
            <a:pPr algn="l">
              <a:spcBef>
                <a:spcPts val="600"/>
              </a:spcBef>
            </a:pPr>
            <a:r>
              <a:rPr lang="en-US" sz="2200" dirty="0">
                <a:solidFill>
                  <a:schemeClr val="tx1"/>
                </a:solidFill>
                <a:effectLst/>
                <a:latin typeface="Georgia" charset="0"/>
                <a:ea typeface="Georgia" charset="0"/>
                <a:cs typeface="Georgia" charset="0"/>
                <a:sym typeface="Georgia" charset="0"/>
              </a:rPr>
              <a:t>16.  Unification?</a:t>
            </a:r>
          </a:p>
          <a:p>
            <a:pPr algn="l">
              <a:spcBef>
                <a:spcPts val="600"/>
              </a:spcBef>
            </a:pPr>
            <a:r>
              <a:rPr lang="en-US" sz="2200" dirty="0">
                <a:solidFill>
                  <a:schemeClr val="tx1"/>
                </a:solidFill>
                <a:effectLst/>
                <a:latin typeface="Georgia" charset="0"/>
                <a:ea typeface="Georgia" charset="0"/>
                <a:cs typeface="Georgia" charset="0"/>
                <a:sym typeface="Georgia" charset="0"/>
              </a:rPr>
              <a:t>17.  Alternative Futures</a:t>
            </a:r>
          </a:p>
          <a:p>
            <a:pPr algn="l">
              <a:spcBef>
                <a:spcPts val="900"/>
              </a:spcBef>
            </a:pPr>
            <a:r>
              <a:rPr lang="en-US" sz="2200" dirty="0">
                <a:solidFill>
                  <a:schemeClr val="tx1"/>
                </a:solidFill>
                <a:effectLst/>
                <a:latin typeface="Georgia" charset="0"/>
                <a:ea typeface="Georgia" charset="0"/>
                <a:cs typeface="Georgia" charset="0"/>
                <a:sym typeface="Georgia" charset="0"/>
              </a:rPr>
              <a:t>18.  Sustainable Korea?</a:t>
            </a:r>
          </a:p>
          <a:p>
            <a:pPr algn="l">
              <a:spcBef>
                <a:spcPts val="900"/>
              </a:spcBef>
            </a:pPr>
            <a:r>
              <a:rPr lang="en-US" sz="2200" dirty="0">
                <a:solidFill>
                  <a:schemeClr val="tx1"/>
                </a:solidFill>
                <a:effectLst/>
                <a:latin typeface="Georgia" charset="0"/>
                <a:ea typeface="Georgia" charset="0"/>
                <a:cs typeface="Georgia" charset="0"/>
                <a:sym typeface="Georgia" charset="0"/>
              </a:rPr>
              <a:t>19.  The Future of Impact Assessment</a:t>
            </a:r>
          </a:p>
          <a:p>
            <a:pPr algn="l">
              <a:spcBef>
                <a:spcPts val="900"/>
              </a:spcBef>
            </a:pPr>
            <a:r>
              <a:rPr lang="en-US" sz="2200" dirty="0">
                <a:solidFill>
                  <a:schemeClr val="tx1"/>
                </a:solidFill>
                <a:effectLst/>
                <a:latin typeface="Georgia" charset="0"/>
                <a:ea typeface="Georgia" charset="0"/>
                <a:cs typeface="Georgia" charset="0"/>
                <a:sym typeface="Georgia" charset="0"/>
              </a:rPr>
              <a:t>20.  Hindsight, Foresight, and Presence</a:t>
            </a:r>
          </a:p>
          <a:p>
            <a:pPr algn="l">
              <a:spcBef>
                <a:spcPts val="900"/>
              </a:spcBef>
            </a:pPr>
            <a:endParaRPr lang="en-US" sz="2200" dirty="0">
              <a:solidFill>
                <a:schemeClr val="tx1"/>
              </a:solidFill>
              <a:effectLst/>
              <a:latin typeface="Georgia" charset="0"/>
              <a:ea typeface="Georgia" charset="0"/>
              <a:cs typeface="Georgia" charset="0"/>
              <a:sym typeface="Georgia"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2"/>
          <a:srcRect/>
          <a:stretch>
            <a:fillRect/>
          </a:stretch>
        </p:blipFill>
        <p:spPr bwMode="auto">
          <a:xfrm>
            <a:off x="787400" y="2895600"/>
            <a:ext cx="11377613" cy="5029200"/>
          </a:xfrm>
          <a:prstGeom prst="rect">
            <a:avLst/>
          </a:prstGeom>
          <a:noFill/>
          <a:ln w="12700" cap="flat">
            <a:noFill/>
            <a:miter lim="800000"/>
            <a:headEnd/>
            <a:tailEnd/>
          </a:ln>
        </p:spPr>
      </p:pic>
      <p:sp>
        <p:nvSpPr>
          <p:cNvPr id="19458" name="Rectangle 2"/>
          <p:cNvSpPr>
            <a:spLocks/>
          </p:cNvSpPr>
          <p:nvPr/>
        </p:nvSpPr>
        <p:spPr bwMode="auto">
          <a:xfrm>
            <a:off x="0" y="717550"/>
            <a:ext cx="13004800" cy="1492250"/>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6400" dirty="0">
                <a:solidFill>
                  <a:schemeClr val="tx1"/>
                </a:solidFill>
                <a:effectLst>
                  <a:outerShdw blurRad="38100" dist="38100" dir="2700000" algn="tl">
                    <a:srgbClr val="000000"/>
                  </a:outerShdw>
                </a:effectLst>
                <a:ea typeface="Hoefler Text" charset="0"/>
                <a:cs typeface="Hoefler Text" charset="0"/>
              </a:rPr>
              <a:t>“Green Growth”</a:t>
            </a:r>
          </a:p>
        </p:txBody>
      </p:sp>
    </p:spTree>
  </p:cSld>
  <p:clrMapOvr>
    <a:masterClrMapping/>
  </p:clrMapOvr>
  <p:transition/>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5" name="Rectangle 1"/>
          <p:cNvSpPr>
            <a:spLocks/>
          </p:cNvSpPr>
          <p:nvPr/>
        </p:nvSpPr>
        <p:spPr bwMode="auto">
          <a:xfrm>
            <a:off x="457200" y="50800"/>
            <a:ext cx="12484100" cy="584200"/>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3200">
                <a:solidFill>
                  <a:schemeClr val="tx1"/>
                </a:solidFill>
                <a:effectLst>
                  <a:outerShdw blurRad="38100" dist="38100" dir="2700000" algn="tl">
                    <a:srgbClr val="000000"/>
                  </a:outerShdw>
                </a:effectLst>
                <a:ea typeface="Hoefler Text" charset="0"/>
                <a:cs typeface="Hoefler Text" charset="0"/>
              </a:rPr>
              <a:t>Exhibit 5. Draft Analytic Outline Level 3 Detail</a:t>
            </a:r>
          </a:p>
        </p:txBody>
      </p:sp>
      <p:sp>
        <p:nvSpPr>
          <p:cNvPr id="82946" name="Rectangle 2"/>
          <p:cNvSpPr>
            <a:spLocks/>
          </p:cNvSpPr>
          <p:nvPr/>
        </p:nvSpPr>
        <p:spPr bwMode="auto">
          <a:xfrm>
            <a:off x="3187700" y="990600"/>
            <a:ext cx="6184900" cy="8763000"/>
          </a:xfrm>
          <a:prstGeom prst="rect">
            <a:avLst/>
          </a:prstGeom>
          <a:noFill/>
          <a:ln w="12700" cap="flat">
            <a:noFill/>
            <a:miter lim="800000"/>
            <a:headEnd type="none" w="med" len="med"/>
            <a:tailEnd type="none" w="med" len="med"/>
          </a:ln>
        </p:spPr>
        <p:txBody>
          <a:bodyPr lIns="0" tIns="0" rIns="457200" bIns="0" anchor="ctr">
            <a:prstTxWarp prst="textNoShape">
              <a:avLst/>
            </a:prstTxWarp>
          </a:bodyPr>
          <a:lstStyle/>
          <a:p>
            <a:pPr marL="1200150" algn="l">
              <a:spcBef>
                <a:spcPts val="800"/>
              </a:spcBef>
              <a:tabLst>
                <a:tab pos="3657600" algn="l"/>
                <a:tab pos="3657600" algn="l"/>
              </a:tabLst>
            </a:pPr>
            <a:r>
              <a:rPr lang="en-US" sz="1800" dirty="0">
                <a:solidFill>
                  <a:schemeClr val="tx1"/>
                </a:solidFill>
                <a:effectLst/>
                <a:latin typeface="Arial" charset="0"/>
                <a:ea typeface="Arial" charset="0"/>
                <a:cs typeface="Arial" charset="0"/>
                <a:sym typeface="Arial" charset="0"/>
              </a:rPr>
              <a:t>Chapter 6. Globalization and Development</a:t>
            </a:r>
            <a:endParaRPr lang="en-US" sz="1800" dirty="0" smtClean="0">
              <a:solidFill>
                <a:schemeClr val="tx1"/>
              </a:solidFill>
              <a:effectLst/>
              <a:latin typeface="Arial" charset="0"/>
              <a:ea typeface="Arial" charset="0"/>
              <a:cs typeface="Arial" charset="0"/>
              <a:sym typeface="Arial" charset="0"/>
            </a:endParaRPr>
          </a:p>
          <a:p>
            <a:pPr marL="1543050" indent="-342900" algn="l">
              <a:spcBef>
                <a:spcPts val="600"/>
              </a:spcBef>
              <a:buAutoNum type="arabicPeriod"/>
              <a:tabLst>
                <a:tab pos="3657600" algn="l"/>
                <a:tab pos="3657600" algn="l"/>
              </a:tabLst>
            </a:pPr>
            <a:r>
              <a:rPr lang="en-US" sz="1800" dirty="0" smtClean="0">
                <a:solidFill>
                  <a:schemeClr val="tx1"/>
                </a:solidFill>
                <a:effectLst/>
                <a:latin typeface="Arial" charset="0"/>
                <a:ea typeface="Arial" charset="0"/>
                <a:cs typeface="Arial" charset="0"/>
                <a:sym typeface="Arial" charset="0"/>
              </a:rPr>
              <a:t>Globalization</a:t>
            </a:r>
          </a:p>
          <a:p>
            <a:pPr marL="1543050" indent="-342900" algn="l">
              <a:spcBef>
                <a:spcPts val="600"/>
              </a:spcBef>
              <a:tabLst>
                <a:tab pos="3657600" algn="l"/>
                <a:tab pos="3657600" algn="l"/>
              </a:tabLst>
            </a:pPr>
            <a:r>
              <a:rPr lang="en-US" sz="1800" dirty="0" smtClean="0">
                <a:solidFill>
                  <a:schemeClr val="tx1"/>
                </a:solidFill>
                <a:effectLst/>
                <a:latin typeface="Arial" charset="0"/>
                <a:ea typeface="Arial" charset="0"/>
                <a:cs typeface="Arial" charset="0"/>
                <a:sym typeface="Arial" charset="0"/>
              </a:rPr>
              <a:t>        1</a:t>
            </a:r>
            <a:r>
              <a:rPr lang="en-US" sz="1800" dirty="0">
                <a:solidFill>
                  <a:schemeClr val="tx1"/>
                </a:solidFill>
                <a:effectLst/>
                <a:latin typeface="Arial" charset="0"/>
                <a:ea typeface="Arial" charset="0"/>
                <a:cs typeface="Arial" charset="0"/>
                <a:sym typeface="Arial" charset="0"/>
              </a:rPr>
              <a:t>. Regional Cooperation</a:t>
            </a:r>
            <a:endParaRPr lang="en-US" sz="1800" dirty="0" smtClean="0">
              <a:solidFill>
                <a:schemeClr val="tx1"/>
              </a:solidFill>
              <a:effectLst/>
              <a:latin typeface="Arial" charset="0"/>
              <a:ea typeface="Arial" charset="0"/>
              <a:cs typeface="Arial" charset="0"/>
              <a:sym typeface="Arial" charset="0"/>
            </a:endParaRPr>
          </a:p>
          <a:p>
            <a:pPr marL="1200150" algn="l">
              <a:spcBef>
                <a:spcPts val="200"/>
              </a:spcBef>
              <a:tabLst>
                <a:tab pos="3657600" algn="l"/>
                <a:tab pos="3657600" algn="l"/>
              </a:tabLst>
            </a:pPr>
            <a:r>
              <a:rPr lang="en-US" sz="1800" dirty="0" smtClean="0">
                <a:solidFill>
                  <a:schemeClr val="tx1"/>
                </a:solidFill>
                <a:effectLst/>
                <a:latin typeface="Arial" charset="0"/>
                <a:ea typeface="Arial" charset="0"/>
                <a:cs typeface="Arial" charset="0"/>
                <a:sym typeface="Arial" charset="0"/>
              </a:rPr>
              <a:t>        2</a:t>
            </a:r>
            <a:r>
              <a:rPr lang="en-US" sz="1800" dirty="0">
                <a:solidFill>
                  <a:schemeClr val="tx1"/>
                </a:solidFill>
                <a:effectLst/>
                <a:latin typeface="Arial" charset="0"/>
                <a:ea typeface="Arial" charset="0"/>
                <a:cs typeface="Arial" charset="0"/>
                <a:sym typeface="Arial" charset="0"/>
              </a:rPr>
              <a:t>. International Migration</a:t>
            </a:r>
            <a:endParaRPr lang="en-US" sz="1800" dirty="0" smtClean="0">
              <a:solidFill>
                <a:schemeClr val="tx1"/>
              </a:solidFill>
              <a:effectLst/>
              <a:latin typeface="Arial" charset="0"/>
              <a:ea typeface="Arial" charset="0"/>
              <a:cs typeface="Arial" charset="0"/>
              <a:sym typeface="Arial" charset="0"/>
            </a:endParaRPr>
          </a:p>
          <a:p>
            <a:pPr marL="1200150" algn="l">
              <a:spcBef>
                <a:spcPts val="200"/>
              </a:spcBef>
              <a:tabLst>
                <a:tab pos="3657600" algn="l"/>
                <a:tab pos="3657600" algn="l"/>
              </a:tabLst>
            </a:pPr>
            <a:r>
              <a:rPr lang="en-US" sz="1800" dirty="0" smtClean="0">
                <a:solidFill>
                  <a:schemeClr val="tx1"/>
                </a:solidFill>
                <a:effectLst/>
                <a:latin typeface="Arial" charset="0"/>
                <a:ea typeface="Arial" charset="0"/>
                <a:cs typeface="Arial" charset="0"/>
                <a:sym typeface="Arial" charset="0"/>
              </a:rPr>
              <a:t>        3</a:t>
            </a:r>
            <a:r>
              <a:rPr lang="en-US" sz="1800" dirty="0">
                <a:solidFill>
                  <a:schemeClr val="tx1"/>
                </a:solidFill>
                <a:effectLst/>
                <a:latin typeface="Arial" charset="0"/>
                <a:ea typeface="Arial" charset="0"/>
                <a:cs typeface="Arial" charset="0"/>
                <a:sym typeface="Arial" charset="0"/>
              </a:rPr>
              <a:t>. International Development</a:t>
            </a:r>
          </a:p>
          <a:p>
            <a:pPr marL="1200150" algn="l">
              <a:spcBef>
                <a:spcPts val="200"/>
              </a:spcBef>
              <a:tabLst>
                <a:tab pos="3657600" algn="l"/>
                <a:tab pos="3657600" algn="l"/>
              </a:tabLst>
            </a:pPr>
            <a:r>
              <a:rPr lang="en-US" sz="1800" dirty="0">
                <a:solidFill>
                  <a:schemeClr val="tx1"/>
                </a:solidFill>
                <a:effectLst/>
                <a:latin typeface="Arial" charset="0"/>
                <a:ea typeface="Arial" charset="0"/>
                <a:cs typeface="Arial" charset="0"/>
                <a:sym typeface="Arial" charset="0"/>
              </a:rPr>
              <a:t>2. International Trade</a:t>
            </a:r>
            <a:endParaRPr lang="en-US" sz="1800" dirty="0" smtClean="0">
              <a:solidFill>
                <a:schemeClr val="tx1"/>
              </a:solidFill>
              <a:effectLst/>
              <a:latin typeface="Arial" charset="0"/>
              <a:ea typeface="Arial" charset="0"/>
              <a:cs typeface="Arial" charset="0"/>
              <a:sym typeface="Arial" charset="0"/>
            </a:endParaRPr>
          </a:p>
          <a:p>
            <a:pPr marL="1200150" algn="l">
              <a:spcBef>
                <a:spcPts val="200"/>
              </a:spcBef>
              <a:tabLst>
                <a:tab pos="3657600" algn="l"/>
                <a:tab pos="3657600" algn="l"/>
              </a:tabLst>
            </a:pPr>
            <a:r>
              <a:rPr lang="en-US" sz="1800" dirty="0" smtClean="0">
                <a:solidFill>
                  <a:schemeClr val="tx1"/>
                </a:solidFill>
                <a:effectLst/>
                <a:latin typeface="Arial" charset="0"/>
                <a:ea typeface="Arial" charset="0"/>
                <a:cs typeface="Arial" charset="0"/>
                <a:sym typeface="Arial" charset="0"/>
              </a:rPr>
              <a:t>         </a:t>
            </a:r>
            <a:r>
              <a:rPr lang="en-US" sz="1800" dirty="0">
                <a:solidFill>
                  <a:schemeClr val="tx1"/>
                </a:solidFill>
                <a:effectLst/>
                <a:latin typeface="Arial" charset="0"/>
                <a:ea typeface="Arial" charset="0"/>
                <a:cs typeface="Arial" charset="0"/>
                <a:sym typeface="Arial" charset="0"/>
              </a:rPr>
              <a:t>1. Efficiency and Equity</a:t>
            </a:r>
          </a:p>
          <a:p>
            <a:pPr marL="1200150" algn="l">
              <a:spcBef>
                <a:spcPts val="200"/>
              </a:spcBef>
              <a:tabLst>
                <a:tab pos="3657600" algn="l"/>
                <a:tab pos="3657600" algn="l"/>
              </a:tabLst>
            </a:pPr>
            <a:r>
              <a:rPr lang="en-US" sz="1800" dirty="0">
                <a:solidFill>
                  <a:schemeClr val="tx1"/>
                </a:solidFill>
                <a:effectLst/>
                <a:latin typeface="Arial" charset="0"/>
                <a:ea typeface="Arial" charset="0"/>
                <a:cs typeface="Arial" charset="0"/>
                <a:sym typeface="Arial" charset="0"/>
              </a:rPr>
              <a:t>2. The WTO Model</a:t>
            </a:r>
          </a:p>
          <a:p>
            <a:pPr marL="1200150" algn="l">
              <a:spcBef>
                <a:spcPts val="200"/>
              </a:spcBef>
              <a:tabLst>
                <a:tab pos="3657600" algn="l"/>
                <a:tab pos="3657600" algn="l"/>
              </a:tabLst>
            </a:pPr>
            <a:r>
              <a:rPr lang="en-US" sz="1800" dirty="0">
                <a:solidFill>
                  <a:schemeClr val="tx1"/>
                </a:solidFill>
                <a:effectLst/>
                <a:latin typeface="Arial" charset="0"/>
                <a:ea typeface="Arial" charset="0"/>
                <a:cs typeface="Arial" charset="0"/>
                <a:sym typeface="Arial" charset="0"/>
              </a:rPr>
              <a:t>3. Free Trade Agreements</a:t>
            </a:r>
          </a:p>
          <a:p>
            <a:pPr marL="1200150" algn="l">
              <a:spcBef>
                <a:spcPts val="200"/>
              </a:spcBef>
              <a:tabLst>
                <a:tab pos="3657600" algn="l"/>
                <a:tab pos="3657600" algn="l"/>
              </a:tabLst>
            </a:pPr>
            <a:r>
              <a:rPr lang="en-US" sz="1800" dirty="0">
                <a:solidFill>
                  <a:schemeClr val="tx1"/>
                </a:solidFill>
                <a:effectLst/>
                <a:latin typeface="Arial" charset="0"/>
                <a:ea typeface="Arial" charset="0"/>
                <a:cs typeface="Arial" charset="0"/>
                <a:sym typeface="Arial" charset="0"/>
              </a:rPr>
              <a:t>3. Greening the Economy</a:t>
            </a:r>
          </a:p>
          <a:p>
            <a:pPr marL="1200150" algn="l">
              <a:spcBef>
                <a:spcPts val="200"/>
              </a:spcBef>
              <a:tabLst>
                <a:tab pos="3657600" algn="l"/>
                <a:tab pos="3657600" algn="l"/>
              </a:tabLst>
            </a:pPr>
            <a:r>
              <a:rPr lang="en-US" sz="1800" dirty="0">
                <a:solidFill>
                  <a:schemeClr val="tx1"/>
                </a:solidFill>
                <a:effectLst/>
                <a:latin typeface="Arial" charset="0"/>
                <a:ea typeface="Arial" charset="0"/>
                <a:cs typeface="Arial" charset="0"/>
                <a:sym typeface="Arial" charset="0"/>
              </a:rPr>
              <a:t>1. The Green New Deal</a:t>
            </a:r>
          </a:p>
          <a:p>
            <a:pPr marL="1200150" algn="l">
              <a:spcBef>
                <a:spcPts val="200"/>
              </a:spcBef>
              <a:tabLst>
                <a:tab pos="3657600" algn="l"/>
                <a:tab pos="3657600" algn="l"/>
              </a:tabLst>
            </a:pPr>
            <a:r>
              <a:rPr lang="en-US" sz="1800" dirty="0">
                <a:solidFill>
                  <a:schemeClr val="tx1"/>
                </a:solidFill>
                <a:effectLst/>
                <a:latin typeface="Arial" charset="0"/>
                <a:ea typeface="Arial" charset="0"/>
                <a:cs typeface="Arial" charset="0"/>
                <a:sym typeface="Arial" charset="0"/>
              </a:rPr>
              <a:t>2. Green Technologies and Industries </a:t>
            </a:r>
          </a:p>
          <a:p>
            <a:pPr marL="1200150" algn="l">
              <a:spcBef>
                <a:spcPts val="200"/>
              </a:spcBef>
              <a:tabLst>
                <a:tab pos="3657600" algn="l"/>
                <a:tab pos="3657600" algn="l"/>
              </a:tabLst>
            </a:pPr>
            <a:r>
              <a:rPr lang="en-US" sz="1800" dirty="0">
                <a:solidFill>
                  <a:schemeClr val="tx1"/>
                </a:solidFill>
                <a:effectLst/>
                <a:latin typeface="Arial" charset="0"/>
                <a:ea typeface="Arial" charset="0"/>
                <a:cs typeface="Arial" charset="0"/>
                <a:sym typeface="Arial" charset="0"/>
              </a:rPr>
              <a:t>3. Eco-efficiency</a:t>
            </a:r>
          </a:p>
          <a:p>
            <a:pPr marL="1200150" algn="l">
              <a:spcBef>
                <a:spcPts val="800"/>
              </a:spcBef>
              <a:tabLst>
                <a:tab pos="3657600" algn="l"/>
                <a:tab pos="3657600" algn="l"/>
              </a:tabLst>
            </a:pPr>
            <a:r>
              <a:rPr lang="en-US" sz="1800" dirty="0">
                <a:solidFill>
                  <a:schemeClr val="tx1"/>
                </a:solidFill>
                <a:effectLst/>
                <a:latin typeface="Arial" charset="0"/>
                <a:ea typeface="Arial" charset="0"/>
                <a:cs typeface="Arial" charset="0"/>
                <a:sym typeface="Arial" charset="0"/>
              </a:rPr>
              <a:t>Chapter 7. The Knowledge Economy</a:t>
            </a:r>
            <a:endParaRPr lang="en-US" sz="1800" dirty="0" smtClean="0">
              <a:solidFill>
                <a:schemeClr val="tx1"/>
              </a:solidFill>
              <a:effectLst/>
              <a:latin typeface="Arial" charset="0"/>
              <a:ea typeface="Arial" charset="0"/>
              <a:cs typeface="Arial" charset="0"/>
              <a:sym typeface="Arial" charset="0"/>
            </a:endParaRPr>
          </a:p>
          <a:p>
            <a:pPr marL="1543050" indent="-342900" algn="l">
              <a:spcBef>
                <a:spcPts val="600"/>
              </a:spcBef>
              <a:buAutoNum type="arabicPeriod"/>
              <a:tabLst>
                <a:tab pos="3657600" algn="l"/>
                <a:tab pos="3657600" algn="l"/>
              </a:tabLst>
            </a:pPr>
            <a:r>
              <a:rPr lang="en-US" sz="1800" dirty="0" smtClean="0">
                <a:solidFill>
                  <a:schemeClr val="tx1"/>
                </a:solidFill>
                <a:effectLst/>
                <a:latin typeface="Arial" charset="0"/>
                <a:ea typeface="Arial" charset="0"/>
                <a:cs typeface="Arial" charset="0"/>
                <a:sym typeface="Arial" charset="0"/>
              </a:rPr>
              <a:t>Science</a:t>
            </a:r>
            <a:r>
              <a:rPr lang="en-US" sz="1800" dirty="0">
                <a:solidFill>
                  <a:schemeClr val="tx1"/>
                </a:solidFill>
                <a:effectLst/>
                <a:latin typeface="Arial" charset="0"/>
                <a:ea typeface="Arial" charset="0"/>
                <a:cs typeface="Arial" charset="0"/>
                <a:sym typeface="Arial" charset="0"/>
              </a:rPr>
              <a:t>, Technology, and Society</a:t>
            </a:r>
            <a:endParaRPr lang="en-US" sz="1800" dirty="0" smtClean="0">
              <a:solidFill>
                <a:schemeClr val="tx1"/>
              </a:solidFill>
              <a:effectLst/>
              <a:latin typeface="Arial" charset="0"/>
              <a:ea typeface="Arial" charset="0"/>
              <a:cs typeface="Arial" charset="0"/>
              <a:sym typeface="Arial" charset="0"/>
            </a:endParaRPr>
          </a:p>
          <a:p>
            <a:pPr marL="1543050" indent="-342900" algn="l">
              <a:spcBef>
                <a:spcPts val="200"/>
              </a:spcBef>
              <a:buAutoNum type="arabicPeriod"/>
              <a:tabLst>
                <a:tab pos="3657600" algn="l"/>
                <a:tab pos="3657600" algn="l"/>
              </a:tabLst>
            </a:pPr>
            <a:r>
              <a:rPr lang="en-US" sz="1800" dirty="0" smtClean="0">
                <a:solidFill>
                  <a:schemeClr val="tx1"/>
                </a:solidFill>
                <a:effectLst/>
                <a:latin typeface="Arial" charset="0"/>
                <a:ea typeface="Arial" charset="0"/>
                <a:cs typeface="Arial" charset="0"/>
                <a:sym typeface="Arial" charset="0"/>
              </a:rPr>
              <a:t>1</a:t>
            </a:r>
            <a:r>
              <a:rPr lang="en-US" sz="1800" dirty="0">
                <a:solidFill>
                  <a:schemeClr val="tx1"/>
                </a:solidFill>
                <a:effectLst/>
                <a:latin typeface="Arial" charset="0"/>
                <a:ea typeface="Arial" charset="0"/>
                <a:cs typeface="Arial" charset="0"/>
                <a:sym typeface="Arial" charset="0"/>
              </a:rPr>
              <a:t>. Infrastructure</a:t>
            </a:r>
          </a:p>
          <a:p>
            <a:pPr marL="1200150" algn="l">
              <a:spcBef>
                <a:spcPts val="200"/>
              </a:spcBef>
              <a:tabLst>
                <a:tab pos="3657600" algn="l"/>
                <a:tab pos="3657600" algn="l"/>
              </a:tabLst>
            </a:pPr>
            <a:r>
              <a:rPr lang="en-US" sz="1800" dirty="0">
                <a:solidFill>
                  <a:schemeClr val="tx1"/>
                </a:solidFill>
                <a:effectLst/>
                <a:latin typeface="Arial" charset="0"/>
                <a:ea typeface="Arial" charset="0"/>
                <a:cs typeface="Arial" charset="0"/>
                <a:sym typeface="Arial" charset="0"/>
              </a:rPr>
              <a:t>2. Education</a:t>
            </a:r>
          </a:p>
          <a:p>
            <a:pPr marL="1200150" algn="l">
              <a:spcBef>
                <a:spcPts val="200"/>
              </a:spcBef>
              <a:tabLst>
                <a:tab pos="3657600" algn="l"/>
                <a:tab pos="3657600" algn="l"/>
              </a:tabLst>
            </a:pPr>
            <a:r>
              <a:rPr lang="en-US" sz="1800" dirty="0">
                <a:solidFill>
                  <a:schemeClr val="tx1"/>
                </a:solidFill>
                <a:effectLst/>
                <a:latin typeface="Arial" charset="0"/>
                <a:ea typeface="Arial" charset="0"/>
                <a:cs typeface="Arial" charset="0"/>
                <a:sym typeface="Arial" charset="0"/>
              </a:rPr>
              <a:t>3. Innovation</a:t>
            </a:r>
          </a:p>
          <a:p>
            <a:pPr marL="1200150" algn="l">
              <a:spcBef>
                <a:spcPts val="200"/>
              </a:spcBef>
              <a:tabLst>
                <a:tab pos="3657600" algn="l"/>
                <a:tab pos="3657600" algn="l"/>
              </a:tabLst>
            </a:pPr>
            <a:r>
              <a:rPr lang="en-US" sz="1800" dirty="0">
                <a:solidFill>
                  <a:schemeClr val="tx1"/>
                </a:solidFill>
                <a:effectLst/>
                <a:latin typeface="Arial" charset="0"/>
                <a:ea typeface="Arial" charset="0"/>
                <a:cs typeface="Arial" charset="0"/>
                <a:sym typeface="Arial" charset="0"/>
              </a:rPr>
              <a:t>2. The Information Age</a:t>
            </a:r>
          </a:p>
          <a:p>
            <a:pPr marL="1200150" algn="l">
              <a:spcBef>
                <a:spcPts val="200"/>
              </a:spcBef>
              <a:tabLst>
                <a:tab pos="3657600" algn="l"/>
                <a:tab pos="3657600" algn="l"/>
              </a:tabLst>
            </a:pPr>
            <a:r>
              <a:rPr lang="en-US" sz="1800" dirty="0">
                <a:solidFill>
                  <a:schemeClr val="tx1"/>
                </a:solidFill>
                <a:effectLst/>
                <a:latin typeface="Arial" charset="0"/>
                <a:ea typeface="Arial" charset="0"/>
                <a:cs typeface="Arial" charset="0"/>
                <a:sym typeface="Arial" charset="0"/>
              </a:rPr>
              <a:t>1. The IT Revolution</a:t>
            </a:r>
          </a:p>
          <a:p>
            <a:pPr marL="1200150" algn="l">
              <a:spcBef>
                <a:spcPts val="200"/>
              </a:spcBef>
              <a:tabLst>
                <a:tab pos="3657600" algn="l"/>
                <a:tab pos="3657600" algn="l"/>
              </a:tabLst>
            </a:pPr>
            <a:r>
              <a:rPr lang="en-US" sz="1800" dirty="0">
                <a:solidFill>
                  <a:schemeClr val="tx1"/>
                </a:solidFill>
                <a:effectLst/>
                <a:latin typeface="Arial" charset="0"/>
                <a:ea typeface="Arial" charset="0"/>
                <a:cs typeface="Arial" charset="0"/>
                <a:sym typeface="Arial" charset="0"/>
              </a:rPr>
              <a:t>2. The Wired Society</a:t>
            </a:r>
          </a:p>
          <a:p>
            <a:pPr marL="1200150" algn="l">
              <a:spcBef>
                <a:spcPts val="200"/>
              </a:spcBef>
              <a:tabLst>
                <a:tab pos="3657600" algn="l"/>
                <a:tab pos="3657600" algn="l"/>
              </a:tabLst>
            </a:pPr>
            <a:r>
              <a:rPr lang="en-US" sz="1800" dirty="0">
                <a:solidFill>
                  <a:schemeClr val="tx1"/>
                </a:solidFill>
                <a:effectLst/>
                <a:latin typeface="Arial" charset="0"/>
                <a:ea typeface="Arial" charset="0"/>
                <a:cs typeface="Arial" charset="0"/>
                <a:sym typeface="Arial" charset="0"/>
              </a:rPr>
              <a:t>3. The Network Society</a:t>
            </a:r>
          </a:p>
          <a:p>
            <a:pPr marL="1200150" algn="l">
              <a:spcBef>
                <a:spcPts val="200"/>
              </a:spcBef>
              <a:tabLst>
                <a:tab pos="3657600" algn="l"/>
                <a:tab pos="3657600" algn="l"/>
              </a:tabLst>
            </a:pPr>
            <a:r>
              <a:rPr lang="en-US" sz="1800" dirty="0">
                <a:solidFill>
                  <a:schemeClr val="tx1"/>
                </a:solidFill>
                <a:effectLst/>
                <a:latin typeface="Arial" charset="0"/>
                <a:ea typeface="Arial" charset="0"/>
                <a:cs typeface="Arial" charset="0"/>
                <a:sym typeface="Arial" charset="0"/>
              </a:rPr>
              <a:t>3. The Learning Society</a:t>
            </a:r>
          </a:p>
          <a:p>
            <a:pPr marL="1200150" algn="l">
              <a:spcBef>
                <a:spcPts val="200"/>
              </a:spcBef>
              <a:tabLst>
                <a:tab pos="3657600" algn="l"/>
                <a:tab pos="3657600" algn="l"/>
              </a:tabLst>
            </a:pPr>
            <a:r>
              <a:rPr lang="en-US" sz="1800" dirty="0">
                <a:solidFill>
                  <a:schemeClr val="tx1"/>
                </a:solidFill>
                <a:effectLst/>
                <a:latin typeface="Arial" charset="0"/>
                <a:ea typeface="Arial" charset="0"/>
                <a:cs typeface="Arial" charset="0"/>
                <a:sym typeface="Arial" charset="0"/>
              </a:rPr>
              <a:t>1. The Information Society</a:t>
            </a:r>
          </a:p>
          <a:p>
            <a:pPr marL="1200150" algn="l">
              <a:spcBef>
                <a:spcPts val="200"/>
              </a:spcBef>
              <a:tabLst>
                <a:tab pos="3657600" algn="l"/>
                <a:tab pos="3657600" algn="l"/>
              </a:tabLst>
            </a:pPr>
            <a:r>
              <a:rPr lang="en-US" sz="1800" dirty="0">
                <a:solidFill>
                  <a:schemeClr val="tx1"/>
                </a:solidFill>
                <a:effectLst/>
                <a:latin typeface="Arial" charset="0"/>
                <a:ea typeface="Arial" charset="0"/>
                <a:cs typeface="Arial" charset="0"/>
                <a:sym typeface="Arial" charset="0"/>
              </a:rPr>
              <a:t>2. The Knowledge Society</a:t>
            </a:r>
          </a:p>
          <a:p>
            <a:pPr marL="1200150" algn="l">
              <a:spcBef>
                <a:spcPts val="200"/>
              </a:spcBef>
              <a:tabLst>
                <a:tab pos="3657600" algn="l"/>
                <a:tab pos="3657600" algn="l"/>
              </a:tabLst>
            </a:pPr>
            <a:r>
              <a:rPr lang="en-US" sz="1800" dirty="0">
                <a:solidFill>
                  <a:schemeClr val="tx1"/>
                </a:solidFill>
                <a:effectLst/>
                <a:latin typeface="Arial" charset="0"/>
                <a:ea typeface="Arial" charset="0"/>
                <a:cs typeface="Arial" charset="0"/>
                <a:sym typeface="Arial" charset="0"/>
              </a:rPr>
              <a:t>3. The Wisdom Society</a:t>
            </a:r>
          </a:p>
          <a:p>
            <a:pPr marL="1200150" algn="l">
              <a:spcBef>
                <a:spcPts val="200"/>
              </a:spcBef>
              <a:tabLst>
                <a:tab pos="3657600" algn="l"/>
                <a:tab pos="3657600" algn="l"/>
              </a:tabLst>
            </a:pPr>
            <a:endParaRPr lang="en-US" sz="1800" dirty="0">
              <a:solidFill>
                <a:schemeClr val="tx1"/>
              </a:solidFill>
              <a:effectLst>
                <a:outerShdw blurRad="38100" dist="38100" dir="2700000" algn="tl">
                  <a:srgbClr val="000000"/>
                </a:outerShdw>
              </a:effectLst>
              <a:ea typeface="Hoefler Text" charset="0"/>
              <a:cs typeface="Hoefler Text" charset="0"/>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3" name="Rectangle 1"/>
          <p:cNvSpPr>
            <a:spLocks/>
          </p:cNvSpPr>
          <p:nvPr/>
        </p:nvSpPr>
        <p:spPr bwMode="auto">
          <a:xfrm>
            <a:off x="0" y="95250"/>
            <a:ext cx="12954000" cy="469900"/>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2400">
                <a:solidFill>
                  <a:schemeClr val="tx1"/>
                </a:solidFill>
                <a:effectLst>
                  <a:outerShdw blurRad="38100" dist="38100" dir="2700000" algn="tl">
                    <a:srgbClr val="000000"/>
                  </a:outerShdw>
                </a:effectLst>
                <a:ea typeface="Hoefler Text" charset="0"/>
                <a:cs typeface="Hoefler Text" charset="0"/>
              </a:rPr>
              <a:t>Exhibit 6. Impact Assessment Applications</a:t>
            </a:r>
          </a:p>
        </p:txBody>
      </p:sp>
      <p:sp>
        <p:nvSpPr>
          <p:cNvPr id="84994" name="Rectangle 2"/>
          <p:cNvSpPr>
            <a:spLocks/>
          </p:cNvSpPr>
          <p:nvPr/>
        </p:nvSpPr>
        <p:spPr bwMode="auto">
          <a:xfrm>
            <a:off x="3733800" y="679450"/>
            <a:ext cx="6959600" cy="8369300"/>
          </a:xfrm>
          <a:prstGeom prst="rect">
            <a:avLst/>
          </a:prstGeom>
          <a:noFill/>
          <a:ln w="12700" cap="flat">
            <a:noFill/>
            <a:miter lim="800000"/>
            <a:headEnd type="none" w="med" len="med"/>
            <a:tailEnd type="none" w="med" len="med"/>
          </a:ln>
        </p:spPr>
        <p:txBody>
          <a:bodyPr lIns="0" tIns="0" rIns="457200" bIns="0" anchor="ctr">
            <a:prstTxWarp prst="textNoShape">
              <a:avLst/>
            </a:prstTxWarp>
          </a:bodyPr>
          <a:lstStyle/>
          <a:p>
            <a:pPr marL="282575" indent="-282575" algn="l">
              <a:spcBef>
                <a:spcPts val="600"/>
              </a:spcBef>
              <a:tabLst>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Lst>
            </a:pPr>
            <a:r>
              <a:rPr lang="en-US" sz="1200">
                <a:solidFill>
                  <a:schemeClr val="tx1"/>
                </a:solidFill>
                <a:effectLst/>
                <a:latin typeface="Georgia" charset="0"/>
                <a:ea typeface="Georgia" charset="0"/>
                <a:cs typeface="Georgia" charset="0"/>
                <a:sym typeface="Georgia" charset="0"/>
              </a:rPr>
              <a:t>Part 1.  Assessing Korea</a:t>
            </a:r>
          </a:p>
          <a:p>
            <a:pPr marL="282575" indent="-282575" algn="l">
              <a:spcBef>
                <a:spcPts val="600"/>
              </a:spcBef>
              <a:tabLst>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Lst>
            </a:pPr>
            <a:r>
              <a:rPr lang="en-US" sz="1300">
                <a:solidFill>
                  <a:schemeClr val="tx1"/>
                </a:solidFill>
                <a:effectLst/>
                <a:latin typeface="Georgia" charset="0"/>
                <a:ea typeface="Georgia" charset="0"/>
                <a:cs typeface="Georgia" charset="0"/>
                <a:sym typeface="Georgia" charset="0"/>
              </a:rPr>
              <a:t>  1.  Impact Assessment</a:t>
            </a:r>
          </a:p>
          <a:p>
            <a:pPr marL="282575" indent="-282575" algn="l">
              <a:spcBef>
                <a:spcPts val="600"/>
              </a:spcBef>
              <a:tabLst>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Lst>
            </a:pPr>
            <a:r>
              <a:rPr lang="en-US" sz="1300">
                <a:solidFill>
                  <a:schemeClr val="tx1"/>
                </a:solidFill>
                <a:effectLst/>
                <a:latin typeface="Georgia" charset="0"/>
                <a:ea typeface="Georgia" charset="0"/>
                <a:cs typeface="Georgia" charset="0"/>
                <a:sym typeface="Georgia" charset="0"/>
              </a:rPr>
              <a:t>  2.  Sustainable Development	Sustainability Assessment</a:t>
            </a:r>
          </a:p>
          <a:p>
            <a:pPr marL="282575" indent="-282575" algn="l">
              <a:spcBef>
                <a:spcPts val="600"/>
              </a:spcBef>
              <a:tabLst>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Lst>
            </a:pPr>
            <a:r>
              <a:rPr lang="en-US" sz="1300">
                <a:solidFill>
                  <a:schemeClr val="tx1"/>
                </a:solidFill>
                <a:effectLst/>
                <a:latin typeface="Georgia" charset="0"/>
                <a:ea typeface="Georgia" charset="0"/>
                <a:cs typeface="Georgia" charset="0"/>
                <a:sym typeface="Georgia" charset="0"/>
              </a:rPr>
              <a:t>  3.  The Korean Connection	</a:t>
            </a:r>
          </a:p>
          <a:p>
            <a:pPr marL="282575" indent="-282575" algn="l">
              <a:spcBef>
                <a:spcPts val="400"/>
              </a:spcBef>
              <a:tabLst>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Lst>
            </a:pPr>
            <a:r>
              <a:rPr lang="en-US" sz="1200">
                <a:solidFill>
                  <a:schemeClr val="tx1"/>
                </a:solidFill>
                <a:effectLst/>
                <a:latin typeface="Georgia" charset="0"/>
                <a:ea typeface="Georgia" charset="0"/>
                <a:cs typeface="Georgia" charset="0"/>
                <a:sym typeface="Georgia" charset="0"/>
              </a:rPr>
              <a:t>PART 2.  The Korean Economy</a:t>
            </a:r>
          </a:p>
          <a:p>
            <a:pPr marL="282575" indent="-282575" algn="l">
              <a:spcBef>
                <a:spcPts val="400"/>
              </a:spcBef>
              <a:tabLst>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Lst>
            </a:pPr>
            <a:r>
              <a:rPr lang="en-US" sz="1300">
                <a:solidFill>
                  <a:schemeClr val="tx1"/>
                </a:solidFill>
                <a:effectLst/>
                <a:latin typeface="Georgia" charset="0"/>
                <a:ea typeface="Georgia" charset="0"/>
                <a:cs typeface="Georgia" charset="0"/>
                <a:sym typeface="Georgia" charset="0"/>
              </a:rPr>
              <a:t>  4.  The “Miracle on the Han”	Economic Impact Assessment</a:t>
            </a:r>
          </a:p>
          <a:p>
            <a:pPr marL="282575" indent="-282575" algn="l">
              <a:spcBef>
                <a:spcPts val="400"/>
              </a:spcBef>
              <a:tabLst>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Lst>
            </a:pPr>
            <a:r>
              <a:rPr lang="en-US" sz="1300">
                <a:solidFill>
                  <a:schemeClr val="tx1"/>
                </a:solidFill>
                <a:effectLst/>
                <a:latin typeface="Georgia" charset="0"/>
                <a:ea typeface="Georgia" charset="0"/>
                <a:cs typeface="Georgia" charset="0"/>
                <a:sym typeface="Georgia" charset="0"/>
              </a:rPr>
              <a:t>	Development IA</a:t>
            </a:r>
          </a:p>
          <a:p>
            <a:pPr marL="282575" indent="-282575" algn="l">
              <a:spcBef>
                <a:spcPts val="400"/>
              </a:spcBef>
              <a:tabLst>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Lst>
            </a:pPr>
            <a:r>
              <a:rPr lang="en-US" sz="1300">
                <a:solidFill>
                  <a:schemeClr val="tx1"/>
                </a:solidFill>
                <a:effectLst/>
                <a:latin typeface="Georgia" charset="0"/>
                <a:ea typeface="Georgia" charset="0"/>
                <a:cs typeface="Georgia" charset="0"/>
                <a:sym typeface="Georgia" charset="0"/>
              </a:rPr>
              <a:t>  5.  Regional and Community Development	Regional Assessment</a:t>
            </a:r>
          </a:p>
          <a:p>
            <a:pPr marL="282575" indent="-282575" algn="l">
              <a:spcBef>
                <a:spcPts val="400"/>
              </a:spcBef>
              <a:tabLst>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Lst>
            </a:pPr>
            <a:r>
              <a:rPr lang="en-US" sz="1300">
                <a:solidFill>
                  <a:schemeClr val="tx1"/>
                </a:solidFill>
                <a:effectLst/>
                <a:latin typeface="Georgia" charset="0"/>
                <a:ea typeface="Georgia" charset="0"/>
                <a:cs typeface="Georgia" charset="0"/>
                <a:sym typeface="Georgia" charset="0"/>
              </a:rPr>
              <a:t>	Community Impact Assessment</a:t>
            </a:r>
          </a:p>
          <a:p>
            <a:pPr marL="282575" indent="-282575" algn="l">
              <a:spcBef>
                <a:spcPts val="400"/>
              </a:spcBef>
              <a:tabLst>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Lst>
            </a:pPr>
            <a:r>
              <a:rPr lang="en-US" sz="1300">
                <a:solidFill>
                  <a:schemeClr val="tx1"/>
                </a:solidFill>
                <a:effectLst/>
                <a:latin typeface="Georgia" charset="0"/>
                <a:ea typeface="Georgia" charset="0"/>
                <a:cs typeface="Georgia" charset="0"/>
                <a:sym typeface="Georgia" charset="0"/>
              </a:rPr>
              <a:t>	Urban Impact Assessment</a:t>
            </a:r>
          </a:p>
          <a:p>
            <a:pPr marL="282575" indent="-282575" algn="l">
              <a:spcBef>
                <a:spcPts val="400"/>
              </a:spcBef>
              <a:tabLst>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Lst>
            </a:pPr>
            <a:r>
              <a:rPr lang="en-US" sz="1300">
                <a:solidFill>
                  <a:schemeClr val="tx1"/>
                </a:solidFill>
                <a:effectLst/>
                <a:latin typeface="Georgia" charset="0"/>
                <a:ea typeface="Georgia" charset="0"/>
                <a:cs typeface="Georgia" charset="0"/>
                <a:sym typeface="Georgia" charset="0"/>
              </a:rPr>
              <a:t>  6.  Globalization and Development	Trade Impact Assessment</a:t>
            </a:r>
          </a:p>
          <a:p>
            <a:pPr marL="282575" indent="-282575" algn="l">
              <a:spcBef>
                <a:spcPts val="400"/>
              </a:spcBef>
              <a:tabLst>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Lst>
            </a:pPr>
            <a:r>
              <a:rPr lang="en-US" sz="1300">
                <a:solidFill>
                  <a:schemeClr val="tx1"/>
                </a:solidFill>
                <a:effectLst/>
                <a:latin typeface="Georgia" charset="0"/>
                <a:ea typeface="Georgia" charset="0"/>
                <a:cs typeface="Georgia" charset="0"/>
                <a:sym typeface="Georgia" charset="0"/>
              </a:rPr>
              <a:t>  7.  Knowledge Economy and Society	Technology Assessment</a:t>
            </a:r>
          </a:p>
          <a:p>
            <a:pPr marL="282575" indent="-282575" algn="l">
              <a:spcBef>
                <a:spcPts val="400"/>
              </a:spcBef>
              <a:tabLst>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Lst>
            </a:pPr>
            <a:r>
              <a:rPr lang="en-US" sz="1300">
                <a:solidFill>
                  <a:schemeClr val="tx1"/>
                </a:solidFill>
                <a:effectLst/>
                <a:latin typeface="Georgia" charset="0"/>
                <a:ea typeface="Georgia" charset="0"/>
                <a:cs typeface="Georgia" charset="0"/>
                <a:sym typeface="Georgia" charset="0"/>
              </a:rPr>
              <a:t>	Knowledge Assessment</a:t>
            </a:r>
          </a:p>
          <a:p>
            <a:pPr marL="282575" indent="-282575" algn="l">
              <a:spcBef>
                <a:spcPts val="400"/>
              </a:spcBef>
              <a:tabLst>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Lst>
            </a:pPr>
            <a:r>
              <a:rPr lang="en-US" sz="1200">
                <a:solidFill>
                  <a:schemeClr val="tx1"/>
                </a:solidFill>
                <a:effectLst/>
                <a:latin typeface="Georgia" charset="0"/>
                <a:ea typeface="Georgia" charset="0"/>
                <a:cs typeface="Georgia" charset="0"/>
                <a:sym typeface="Georgia" charset="0"/>
              </a:rPr>
              <a:t>PART 3.  The Korean Society</a:t>
            </a:r>
          </a:p>
          <a:p>
            <a:pPr marL="282575" indent="-282575" algn="l">
              <a:spcBef>
                <a:spcPts val="400"/>
              </a:spcBef>
              <a:tabLst>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Lst>
            </a:pPr>
            <a:r>
              <a:rPr lang="en-US" sz="1300">
                <a:solidFill>
                  <a:schemeClr val="tx1"/>
                </a:solidFill>
                <a:effectLst/>
                <a:latin typeface="Georgia" charset="0"/>
                <a:ea typeface="Georgia" charset="0"/>
                <a:cs typeface="Georgia" charset="0"/>
                <a:sym typeface="Georgia" charset="0"/>
              </a:rPr>
              <a:t>  8.  The State of Society	Societal Assessment</a:t>
            </a:r>
          </a:p>
          <a:p>
            <a:pPr marL="282575" indent="-282575" algn="l">
              <a:spcBef>
                <a:spcPts val="400"/>
              </a:spcBef>
              <a:tabLst>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Lst>
            </a:pPr>
            <a:r>
              <a:rPr lang="en-US" sz="1300">
                <a:solidFill>
                  <a:schemeClr val="tx1"/>
                </a:solidFill>
                <a:effectLst/>
                <a:latin typeface="Georgia" charset="0"/>
                <a:ea typeface="Georgia" charset="0"/>
                <a:cs typeface="Georgia" charset="0"/>
                <a:sym typeface="Georgia" charset="0"/>
              </a:rPr>
              <a:t>  9.  Korean Political Development	SEA</a:t>
            </a:r>
          </a:p>
          <a:p>
            <a:pPr marL="282575" indent="-282575" algn="l">
              <a:spcBef>
                <a:spcPts val="400"/>
              </a:spcBef>
              <a:tabLst>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Lst>
            </a:pPr>
            <a:r>
              <a:rPr lang="en-US" sz="1300">
                <a:solidFill>
                  <a:schemeClr val="tx1"/>
                </a:solidFill>
                <a:effectLst/>
                <a:latin typeface="Georgia" charset="0"/>
                <a:ea typeface="Georgia" charset="0"/>
                <a:cs typeface="Georgia" charset="0"/>
                <a:sym typeface="Georgia" charset="0"/>
              </a:rPr>
              <a:t>	Regulatory Impact Assessment</a:t>
            </a:r>
          </a:p>
          <a:p>
            <a:pPr marL="282575" indent="-282575" algn="l">
              <a:spcBef>
                <a:spcPts val="400"/>
              </a:spcBef>
              <a:tabLst>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Lst>
            </a:pPr>
            <a:r>
              <a:rPr lang="en-US" sz="1300">
                <a:solidFill>
                  <a:schemeClr val="tx1"/>
                </a:solidFill>
                <a:effectLst/>
                <a:latin typeface="Georgia" charset="0"/>
                <a:ea typeface="Georgia" charset="0"/>
                <a:cs typeface="Georgia" charset="0"/>
                <a:sym typeface="Georgia" charset="0"/>
              </a:rPr>
              <a:t>10.  Korean Social Development	Demographic IA</a:t>
            </a:r>
          </a:p>
          <a:p>
            <a:pPr marL="282575" indent="-282575" algn="l">
              <a:spcBef>
                <a:spcPts val="400"/>
              </a:spcBef>
              <a:tabLst>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Lst>
            </a:pPr>
            <a:r>
              <a:rPr lang="en-US" sz="1300">
                <a:solidFill>
                  <a:schemeClr val="tx1"/>
                </a:solidFill>
                <a:effectLst/>
                <a:latin typeface="Georgia" charset="0"/>
                <a:ea typeface="Georgia" charset="0"/>
                <a:cs typeface="Georgia" charset="0"/>
                <a:sym typeface="Georgia" charset="0"/>
              </a:rPr>
              <a:t>	Social Impact Assessment</a:t>
            </a:r>
          </a:p>
          <a:p>
            <a:pPr marL="282575" indent="-282575" algn="l">
              <a:spcBef>
                <a:spcPts val="400"/>
              </a:spcBef>
              <a:tabLst>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Lst>
            </a:pPr>
            <a:r>
              <a:rPr lang="en-US" sz="1300">
                <a:solidFill>
                  <a:schemeClr val="tx1"/>
                </a:solidFill>
                <a:effectLst/>
                <a:latin typeface="Georgia" charset="0"/>
                <a:ea typeface="Georgia" charset="0"/>
                <a:cs typeface="Georgia" charset="0"/>
                <a:sym typeface="Georgia" charset="0"/>
              </a:rPr>
              <a:t>11.  Korean Cultural Development	Cultural Impact Assessment</a:t>
            </a:r>
          </a:p>
          <a:p>
            <a:pPr marL="282575" indent="-282575" algn="l">
              <a:spcBef>
                <a:spcPts val="400"/>
              </a:spcBef>
              <a:tabLst>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Lst>
            </a:pPr>
            <a:r>
              <a:rPr lang="en-US" sz="1200">
                <a:solidFill>
                  <a:schemeClr val="tx1"/>
                </a:solidFill>
                <a:effectLst/>
                <a:latin typeface="Georgia" charset="0"/>
                <a:ea typeface="Georgia" charset="0"/>
                <a:cs typeface="Georgia" charset="0"/>
                <a:sym typeface="Georgia" charset="0"/>
              </a:rPr>
              <a:t>PART 4.  The Korean Environment</a:t>
            </a:r>
          </a:p>
          <a:p>
            <a:pPr marL="282575" indent="-282575" algn="l">
              <a:spcBef>
                <a:spcPts val="400"/>
              </a:spcBef>
              <a:tabLst>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Lst>
            </a:pPr>
            <a:r>
              <a:rPr lang="en-US" sz="1300">
                <a:solidFill>
                  <a:schemeClr val="tx1"/>
                </a:solidFill>
                <a:effectLst/>
                <a:latin typeface="Georgia" charset="0"/>
                <a:ea typeface="Georgia" charset="0"/>
                <a:cs typeface="Georgia" charset="0"/>
                <a:sym typeface="Georgia" charset="0"/>
              </a:rPr>
              <a:t>12.  The State of the Environment	EIA</a:t>
            </a:r>
          </a:p>
          <a:p>
            <a:pPr marL="282575" indent="-282575" algn="l">
              <a:spcBef>
                <a:spcPts val="400"/>
              </a:spcBef>
              <a:tabLst>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Lst>
            </a:pPr>
            <a:r>
              <a:rPr lang="en-US" sz="1300">
                <a:solidFill>
                  <a:schemeClr val="tx1"/>
                </a:solidFill>
                <a:effectLst/>
                <a:latin typeface="Georgia" charset="0"/>
                <a:ea typeface="Georgia" charset="0"/>
                <a:cs typeface="Georgia" charset="0"/>
                <a:sym typeface="Georgia" charset="0"/>
              </a:rPr>
              <a:t>13.  Environmental Resources and Risks	Resource Assessment</a:t>
            </a:r>
          </a:p>
          <a:p>
            <a:pPr marL="282575" indent="-282575" algn="l">
              <a:spcBef>
                <a:spcPts val="400"/>
              </a:spcBef>
              <a:tabLst>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Lst>
            </a:pPr>
            <a:r>
              <a:rPr lang="en-US" sz="1300">
                <a:solidFill>
                  <a:schemeClr val="tx1"/>
                </a:solidFill>
                <a:effectLst/>
                <a:latin typeface="Georgia" charset="0"/>
                <a:ea typeface="Georgia" charset="0"/>
                <a:cs typeface="Georgia" charset="0"/>
                <a:sym typeface="Georgia" charset="0"/>
              </a:rPr>
              <a:t>	Ecological Risk Assessment</a:t>
            </a:r>
          </a:p>
          <a:p>
            <a:pPr marL="282575" indent="-282575" algn="l">
              <a:spcBef>
                <a:spcPts val="400"/>
              </a:spcBef>
              <a:tabLst>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Lst>
            </a:pPr>
            <a:r>
              <a:rPr lang="en-US" sz="1300">
                <a:solidFill>
                  <a:schemeClr val="tx1"/>
                </a:solidFill>
                <a:effectLst/>
                <a:latin typeface="Georgia" charset="0"/>
                <a:ea typeface="Georgia" charset="0"/>
                <a:cs typeface="Georgia" charset="0"/>
                <a:sym typeface="Georgia" charset="0"/>
              </a:rPr>
              <a:t>14.  Water Resources	Water Resources Assessment</a:t>
            </a:r>
          </a:p>
          <a:p>
            <a:pPr marL="282575" indent="-282575" algn="l">
              <a:spcBef>
                <a:spcPts val="400"/>
              </a:spcBef>
              <a:tabLst>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Lst>
            </a:pPr>
            <a:r>
              <a:rPr lang="en-US" sz="1300">
                <a:solidFill>
                  <a:schemeClr val="tx1"/>
                </a:solidFill>
                <a:effectLst/>
                <a:latin typeface="Georgia" charset="0"/>
                <a:ea typeface="Georgia" charset="0"/>
                <a:cs typeface="Georgia" charset="0"/>
                <a:sym typeface="Georgia" charset="0"/>
              </a:rPr>
              <a:t>15.  Future Environments</a:t>
            </a:r>
          </a:p>
          <a:p>
            <a:pPr marL="282575" indent="-282575" algn="l">
              <a:spcBef>
                <a:spcPts val="400"/>
              </a:spcBef>
              <a:tabLst>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Lst>
            </a:pPr>
            <a:r>
              <a:rPr lang="en-US" sz="1200">
                <a:solidFill>
                  <a:schemeClr val="tx1"/>
                </a:solidFill>
                <a:effectLst/>
                <a:latin typeface="Georgia" charset="0"/>
                <a:ea typeface="Georgia" charset="0"/>
                <a:cs typeface="Georgia" charset="0"/>
                <a:sym typeface="Georgia" charset="0"/>
              </a:rPr>
              <a:t>PART 5.  THE FUTURE OF KOREAN SOCIETY</a:t>
            </a:r>
          </a:p>
          <a:p>
            <a:pPr marL="282575" indent="-282575" algn="l">
              <a:spcBef>
                <a:spcPts val="400"/>
              </a:spcBef>
              <a:tabLst>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Lst>
            </a:pPr>
            <a:r>
              <a:rPr lang="en-US" sz="1300">
                <a:solidFill>
                  <a:schemeClr val="tx1"/>
                </a:solidFill>
                <a:effectLst/>
                <a:latin typeface="Georgia" charset="0"/>
                <a:ea typeface="Georgia" charset="0"/>
                <a:cs typeface="Georgia" charset="0"/>
                <a:sym typeface="Georgia" charset="0"/>
              </a:rPr>
              <a:t>16.  Unification?	Conflict Assessment</a:t>
            </a:r>
          </a:p>
          <a:p>
            <a:pPr marL="282575" indent="-282575" algn="l">
              <a:spcBef>
                <a:spcPts val="400"/>
              </a:spcBef>
              <a:tabLst>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Lst>
            </a:pPr>
            <a:r>
              <a:rPr lang="en-US" sz="1300">
                <a:solidFill>
                  <a:schemeClr val="tx1"/>
                </a:solidFill>
                <a:effectLst/>
                <a:latin typeface="Georgia" charset="0"/>
                <a:ea typeface="Georgia" charset="0"/>
                <a:cs typeface="Georgia" charset="0"/>
                <a:sym typeface="Georgia" charset="0"/>
              </a:rPr>
              <a:t>17.  Alternative Futures</a:t>
            </a:r>
          </a:p>
          <a:p>
            <a:pPr marL="282575" indent="-282575" algn="l">
              <a:spcBef>
                <a:spcPts val="400"/>
              </a:spcBef>
              <a:tabLst>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Lst>
            </a:pPr>
            <a:r>
              <a:rPr lang="en-US" sz="1300">
                <a:solidFill>
                  <a:schemeClr val="tx1"/>
                </a:solidFill>
                <a:effectLst/>
                <a:latin typeface="Georgia" charset="0"/>
                <a:ea typeface="Georgia" charset="0"/>
                <a:cs typeface="Georgia" charset="0"/>
                <a:sym typeface="Georgia" charset="0"/>
              </a:rPr>
              <a:t>18.  Sustainable Korea?	Sustainability Assessment</a:t>
            </a:r>
          </a:p>
          <a:p>
            <a:pPr marL="282575" indent="-282575" algn="l">
              <a:spcBef>
                <a:spcPts val="400"/>
              </a:spcBef>
              <a:tabLst>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Lst>
            </a:pPr>
            <a:r>
              <a:rPr lang="en-US" sz="1300">
                <a:solidFill>
                  <a:schemeClr val="tx1"/>
                </a:solidFill>
                <a:effectLst/>
                <a:latin typeface="Georgia" charset="0"/>
                <a:ea typeface="Georgia" charset="0"/>
                <a:cs typeface="Georgia" charset="0"/>
                <a:sym typeface="Georgia" charset="0"/>
              </a:rPr>
              <a:t>19.  The Future of Impact Assessment</a:t>
            </a:r>
          </a:p>
          <a:p>
            <a:pPr marL="282575" indent="-282575" algn="l">
              <a:spcBef>
                <a:spcPts val="400"/>
              </a:spcBef>
              <a:tabLst>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Lst>
            </a:pPr>
            <a:r>
              <a:rPr lang="en-US" sz="1300">
                <a:solidFill>
                  <a:schemeClr val="tx1"/>
                </a:solidFill>
                <a:effectLst/>
                <a:latin typeface="Georgia" charset="0"/>
                <a:ea typeface="Georgia" charset="0"/>
                <a:cs typeface="Georgia" charset="0"/>
                <a:sym typeface="Georgia" charset="0"/>
              </a:rPr>
              <a:t>20.  Hindsight, Foresight, and Presence	Retrospective IA</a:t>
            </a:r>
          </a:p>
          <a:p>
            <a:pPr marL="282575" indent="-282575" algn="l">
              <a:spcBef>
                <a:spcPts val="400"/>
              </a:spcBef>
              <a:tabLst>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 pos="3314700" algn="l"/>
              </a:tabLst>
            </a:pPr>
            <a:endParaRPr lang="en-US">
              <a:solidFill>
                <a:schemeClr val="tx1"/>
              </a:solidFill>
              <a:effectLst>
                <a:outerShdw blurRad="38100" dist="38100" dir="2700000" algn="tl">
                  <a:srgbClr val="000000"/>
                </a:outerShdw>
              </a:effectLst>
              <a:ea typeface="Hoefler Text" charset="0"/>
              <a:cs typeface="Hoefler Text" charset="0"/>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7" name="Rectangle 1"/>
          <p:cNvSpPr>
            <a:spLocks noGrp="1" noChangeArrowheads="1"/>
          </p:cNvSpPr>
          <p:nvPr>
            <p:ph type="title"/>
          </p:nvPr>
        </p:nvSpPr>
        <p:spPr>
          <a:xfrm>
            <a:off x="0" y="0"/>
            <a:ext cx="13131800" cy="1231900"/>
          </a:xfrm>
          <a:ln/>
        </p:spPr>
        <p:txBody>
          <a:bodyPr/>
          <a:lstStyle/>
          <a:p>
            <a:r>
              <a:rPr lang="en-US"/>
              <a:t>Toward a Desirable Future</a:t>
            </a:r>
          </a:p>
        </p:txBody>
      </p:sp>
      <p:sp>
        <p:nvSpPr>
          <p:cNvPr id="86018" name="Rectangle 2"/>
          <p:cNvSpPr>
            <a:spLocks noGrp="1" noChangeArrowheads="1"/>
          </p:cNvSpPr>
          <p:nvPr>
            <p:ph type="body" idx="1"/>
          </p:nvPr>
        </p:nvSpPr>
        <p:spPr>
          <a:xfrm>
            <a:off x="1765300" y="8610600"/>
            <a:ext cx="3441700" cy="1143000"/>
          </a:xfrm>
          <a:ln/>
        </p:spPr>
        <p:txBody>
          <a:bodyPr/>
          <a:lstStyle/>
          <a:p>
            <a:pPr marL="0" indent="0">
              <a:lnSpc>
                <a:spcPct val="90000"/>
              </a:lnSpc>
              <a:spcBef>
                <a:spcPct val="0"/>
              </a:spcBef>
              <a:buFont typeface="Hoefler Text" charset="0"/>
              <a:buNone/>
            </a:pPr>
            <a:r>
              <a:rPr lang="en-US" sz="2400"/>
              <a:t>Secretary-General Ban</a:t>
            </a:r>
          </a:p>
          <a:p>
            <a:pPr marL="0" indent="0">
              <a:lnSpc>
                <a:spcPct val="90000"/>
              </a:lnSpc>
              <a:spcBef>
                <a:spcPct val="0"/>
              </a:spcBef>
              <a:buFont typeface="Hoefler Text" charset="0"/>
              <a:buNone/>
            </a:pPr>
            <a:r>
              <a:rPr lang="en-US" sz="2400"/>
              <a:t>“The Future We Want”</a:t>
            </a:r>
          </a:p>
          <a:p>
            <a:pPr marL="0" indent="0">
              <a:lnSpc>
                <a:spcPct val="90000"/>
              </a:lnSpc>
              <a:spcBef>
                <a:spcPct val="0"/>
              </a:spcBef>
              <a:buFont typeface="Hoefler Text" charset="0"/>
              <a:buNone/>
            </a:pPr>
            <a:r>
              <a:rPr lang="en-US" sz="1800" i="1"/>
              <a:t>The New York Times, 23 May 2012</a:t>
            </a:r>
          </a:p>
          <a:p>
            <a:pPr marL="0" indent="0">
              <a:spcBef>
                <a:spcPct val="0"/>
              </a:spcBef>
              <a:buFont typeface="Hoefler Text" charset="0"/>
              <a:buNone/>
            </a:pPr>
            <a:endParaRPr lang="en-US" sz="1800" i="1"/>
          </a:p>
          <a:p>
            <a:pPr marL="0" indent="0">
              <a:spcBef>
                <a:spcPct val="0"/>
              </a:spcBef>
              <a:buFont typeface="Hoefler Text" charset="0"/>
              <a:buNone/>
            </a:pPr>
            <a:endParaRPr lang="en-US" sz="1800" i="1"/>
          </a:p>
        </p:txBody>
      </p:sp>
      <p:pic>
        <p:nvPicPr>
          <p:cNvPr id="86019" name="Picture 3"/>
          <p:cNvPicPr>
            <a:picLocks noChangeAspect="1" noChangeArrowheads="1"/>
          </p:cNvPicPr>
          <p:nvPr/>
        </p:nvPicPr>
        <p:blipFill>
          <a:blip r:embed="rId2"/>
          <a:srcRect/>
          <a:stretch>
            <a:fillRect/>
          </a:stretch>
        </p:blipFill>
        <p:spPr bwMode="auto">
          <a:xfrm>
            <a:off x="254000" y="1371600"/>
            <a:ext cx="5943106" cy="7162800"/>
          </a:xfrm>
          <a:prstGeom prst="rect">
            <a:avLst/>
          </a:prstGeom>
          <a:noFill/>
          <a:ln w="12700" cap="flat">
            <a:noFill/>
            <a:miter lim="800000"/>
            <a:headEnd/>
            <a:tailEnd/>
          </a:ln>
        </p:spPr>
      </p:pic>
      <p:sp>
        <p:nvSpPr>
          <p:cNvPr id="86020" name="Rectangle 4"/>
          <p:cNvSpPr>
            <a:spLocks/>
          </p:cNvSpPr>
          <p:nvPr/>
        </p:nvSpPr>
        <p:spPr bwMode="auto">
          <a:xfrm>
            <a:off x="6616700" y="1143000"/>
            <a:ext cx="6388100" cy="7696200"/>
          </a:xfrm>
          <a:prstGeom prst="rect">
            <a:avLst/>
          </a:prstGeom>
          <a:noFill/>
          <a:ln w="12700" cap="flat">
            <a:noFill/>
            <a:miter lim="800000"/>
            <a:headEnd type="none" w="med" len="med"/>
            <a:tailEnd type="none" w="med" len="med"/>
          </a:ln>
        </p:spPr>
        <p:txBody>
          <a:bodyPr lIns="0" tIns="0" rIns="457200" bIns="0" anchor="ctr">
            <a:prstTxWarp prst="textNoShape">
              <a:avLst/>
            </a:prstTxWarp>
          </a:bodyPr>
          <a:lstStyle/>
          <a:p>
            <a:pPr algn="l"/>
            <a:r>
              <a:rPr lang="en-US" sz="2200" dirty="0">
                <a:solidFill>
                  <a:schemeClr val="tx1"/>
                </a:solidFill>
                <a:effectLst/>
                <a:latin typeface="Georgia" charset="0"/>
                <a:ea typeface="Georgia" charset="0"/>
                <a:cs typeface="Georgia" charset="0"/>
                <a:sym typeface="Georgia" charset="0"/>
              </a:rPr>
              <a:t>Twenty years ago, there was the Earth Summit. Gathering in Rio de Janeiro, world leaders agreed on an ambitious blueprint for a more secure future. They sought to balance the imperatives of robust economic growth and the needs of a growing population against the ecological necessity to conserve our planet’s most precious resources—land, air and water. And they agreed that the only way to do this was to break with the old economic model and invent a new one. They called it sustainable development.</a:t>
            </a:r>
          </a:p>
          <a:p>
            <a:pPr algn="l"/>
            <a:endParaRPr lang="en-US" sz="2200" dirty="0">
              <a:solidFill>
                <a:schemeClr val="tx1"/>
              </a:solidFill>
              <a:effectLst/>
              <a:latin typeface="Georgia" charset="0"/>
              <a:ea typeface="Georgia" charset="0"/>
              <a:cs typeface="Georgia" charset="0"/>
              <a:sym typeface="Georgia" charset="0"/>
            </a:endParaRPr>
          </a:p>
          <a:p>
            <a:pPr algn="l"/>
            <a:r>
              <a:rPr lang="en-US" sz="2200" dirty="0">
                <a:solidFill>
                  <a:schemeClr val="tx1"/>
                </a:solidFill>
                <a:effectLst/>
                <a:latin typeface="Georgia" charset="0"/>
                <a:ea typeface="Georgia" charset="0"/>
                <a:cs typeface="Georgia" charset="0"/>
                <a:sym typeface="Georgia" charset="0"/>
              </a:rPr>
              <a:t>Global economic growth per capita has combined with a world population (passing 7 billion last year) to put unprecedented stress on fragile ecosystems. We recognize that we can not continue to burn and consume our way to prosperity. Yet we have not embraced the obvious solution — the only possible solution, now as it was 20 years ago: sustainable developmen</a:t>
            </a:r>
            <a:r>
              <a:rPr lang="en-US" sz="2000" dirty="0">
                <a:solidFill>
                  <a:schemeClr val="tx1"/>
                </a:solidFill>
                <a:effectLst/>
                <a:latin typeface="Georgia" charset="0"/>
                <a:ea typeface="Georgia" charset="0"/>
                <a:cs typeface="Georgia" charset="0"/>
                <a:sym typeface="Georgia" charset="0"/>
              </a:rPr>
              <a:t>t.</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7041" name="Picture 1"/>
          <p:cNvPicPr>
            <a:picLocks noChangeAspect="1" noChangeArrowheads="1"/>
          </p:cNvPicPr>
          <p:nvPr/>
        </p:nvPicPr>
        <p:blipFill>
          <a:blip r:embed="rId2"/>
          <a:srcRect/>
          <a:stretch>
            <a:fillRect/>
          </a:stretch>
        </p:blipFill>
        <p:spPr bwMode="auto">
          <a:xfrm>
            <a:off x="4673600" y="-304800"/>
            <a:ext cx="3962400" cy="9058965"/>
          </a:xfrm>
          <a:prstGeom prst="rect">
            <a:avLst/>
          </a:prstGeom>
          <a:noFill/>
          <a:ln w="12700" cap="flat">
            <a:noFill/>
            <a:miter lim="800000"/>
            <a:headEnd/>
            <a:tailEnd/>
          </a:ln>
        </p:spPr>
      </p:pic>
      <p:sp>
        <p:nvSpPr>
          <p:cNvPr id="87042" name="Rectangle 2"/>
          <p:cNvSpPr>
            <a:spLocks/>
          </p:cNvSpPr>
          <p:nvPr/>
        </p:nvSpPr>
        <p:spPr bwMode="auto">
          <a:xfrm>
            <a:off x="4737100" y="8763000"/>
            <a:ext cx="3822700" cy="990600"/>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sz="4200" dirty="0">
                <a:solidFill>
                  <a:schemeClr val="tx1"/>
                </a:solidFill>
                <a:effectLst>
                  <a:outerShdw blurRad="38100" dist="38100" dir="2700000" algn="tl">
                    <a:srgbClr val="000000"/>
                  </a:outerShdw>
                </a:effectLst>
                <a:ea typeface="Hoefler Text" charset="0"/>
                <a:cs typeface="Hoefler Text" charset="0"/>
              </a:rPr>
              <a:t>Obrigado!</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5" name="Rectangle 1"/>
          <p:cNvSpPr>
            <a:spLocks noGrp="1" noChangeArrowheads="1"/>
          </p:cNvSpPr>
          <p:nvPr>
            <p:ph type="title"/>
          </p:nvPr>
        </p:nvSpPr>
        <p:spPr>
          <a:xfrm>
            <a:off x="63500" y="228600"/>
            <a:ext cx="12966700" cy="990600"/>
          </a:xfrm>
          <a:ln/>
        </p:spPr>
        <p:txBody>
          <a:bodyPr/>
          <a:lstStyle/>
          <a:p>
            <a:r>
              <a:rPr lang="en-US" dirty="0"/>
              <a:t>Leading Questions</a:t>
            </a:r>
          </a:p>
        </p:txBody>
      </p:sp>
      <p:sp>
        <p:nvSpPr>
          <p:cNvPr id="88066" name="Rectangle 2"/>
          <p:cNvSpPr>
            <a:spLocks noGrp="1" noChangeArrowheads="1"/>
          </p:cNvSpPr>
          <p:nvPr>
            <p:ph type="body" idx="1"/>
          </p:nvPr>
        </p:nvSpPr>
        <p:spPr>
          <a:xfrm>
            <a:off x="330200" y="1905000"/>
            <a:ext cx="12674600" cy="7391400"/>
          </a:xfrm>
          <a:ln/>
        </p:spPr>
        <p:txBody>
          <a:bodyPr lIns="0" tIns="0" rIns="256540" bIns="0"/>
          <a:lstStyle/>
          <a:p>
            <a:pPr marL="0" indent="0">
              <a:lnSpc>
                <a:spcPct val="60000"/>
              </a:lnSpc>
              <a:buFont typeface="Hoefler Text" charset="0"/>
              <a:buNone/>
            </a:pPr>
            <a:r>
              <a:rPr lang="en-US" sz="2800" dirty="0"/>
              <a:t>1.  How can the conference event serve to advance the interests of our hosts?</a:t>
            </a:r>
          </a:p>
          <a:p>
            <a:pPr marL="0" indent="0">
              <a:lnSpc>
                <a:spcPct val="60000"/>
              </a:lnSpc>
              <a:spcBef>
                <a:spcPts val="3000"/>
              </a:spcBef>
              <a:buFont typeface="Hoefler Text" charset="0"/>
              <a:buNone/>
            </a:pPr>
            <a:r>
              <a:rPr lang="en-US" sz="2800" dirty="0">
                <a:solidFill>
                  <a:srgbClr val="000000"/>
                </a:solidFill>
              </a:rPr>
              <a:t>  2.  Sustain/develop what?</a:t>
            </a:r>
          </a:p>
          <a:p>
            <a:pPr marL="0" indent="0">
              <a:lnSpc>
                <a:spcPct val="60000"/>
              </a:lnSpc>
              <a:spcBef>
                <a:spcPts val="3000"/>
              </a:spcBef>
              <a:buFont typeface="Hoefler Text" charset="0"/>
              <a:buNone/>
            </a:pPr>
            <a:r>
              <a:rPr lang="en-US" sz="2800" dirty="0">
                <a:solidFill>
                  <a:srgbClr val="000000"/>
                </a:solidFill>
              </a:rPr>
              <a:t>  3.  Sustainability for what?</a:t>
            </a:r>
          </a:p>
          <a:p>
            <a:pPr marL="0" indent="0">
              <a:lnSpc>
                <a:spcPct val="60000"/>
              </a:lnSpc>
              <a:spcBef>
                <a:spcPts val="3000"/>
              </a:spcBef>
              <a:buFont typeface="Hoefler Text" charset="0"/>
              <a:buNone/>
            </a:pPr>
            <a:r>
              <a:rPr lang="en-US" sz="2800" dirty="0">
                <a:solidFill>
                  <a:srgbClr val="000000"/>
                </a:solidFill>
              </a:rPr>
              <a:t>  4.  Sustainability for whom?</a:t>
            </a:r>
          </a:p>
          <a:p>
            <a:pPr marL="0" indent="0">
              <a:lnSpc>
                <a:spcPct val="60000"/>
              </a:lnSpc>
              <a:spcBef>
                <a:spcPts val="3000"/>
              </a:spcBef>
              <a:buFont typeface="Hoefler Text" charset="0"/>
              <a:buNone/>
            </a:pPr>
            <a:r>
              <a:rPr lang="en-US" sz="2800" dirty="0">
                <a:solidFill>
                  <a:srgbClr val="000000"/>
                </a:solidFill>
              </a:rPr>
              <a:t>  5.  What state of society would we be willing to call "sustainable"? (Or is that the</a:t>
            </a:r>
            <a:br>
              <a:rPr lang="en-US" sz="2800" dirty="0">
                <a:solidFill>
                  <a:srgbClr val="000000"/>
                </a:solidFill>
              </a:rPr>
            </a:br>
            <a:r>
              <a:rPr lang="en-US" sz="2800" dirty="0">
                <a:solidFill>
                  <a:srgbClr val="000000"/>
                </a:solidFill>
              </a:rPr>
              <a:t>    wrong question?)</a:t>
            </a:r>
          </a:p>
          <a:p>
            <a:pPr marL="0" indent="0">
              <a:lnSpc>
                <a:spcPct val="70000"/>
              </a:lnSpc>
              <a:spcBef>
                <a:spcPts val="2100"/>
              </a:spcBef>
              <a:buFont typeface="Hoefler Text" charset="0"/>
              <a:buNone/>
            </a:pPr>
            <a:r>
              <a:rPr lang="en-US" sz="2800" dirty="0">
                <a:solidFill>
                  <a:srgbClr val="000000"/>
                </a:solidFill>
              </a:rPr>
              <a:t>  6.  What is distinctive about sustainability assessment principles, procedures, </a:t>
            </a:r>
            <a:br>
              <a:rPr lang="en-US" sz="2800" dirty="0">
                <a:solidFill>
                  <a:srgbClr val="000000"/>
                </a:solidFill>
              </a:rPr>
            </a:br>
            <a:r>
              <a:rPr lang="en-US" sz="2800" dirty="0">
                <a:solidFill>
                  <a:srgbClr val="000000"/>
                </a:solidFill>
              </a:rPr>
              <a:t>     and practices?</a:t>
            </a:r>
          </a:p>
          <a:p>
            <a:pPr marL="0" indent="0">
              <a:lnSpc>
                <a:spcPct val="70000"/>
              </a:lnSpc>
              <a:spcBef>
                <a:spcPts val="2100"/>
              </a:spcBef>
              <a:buFont typeface="Hoefler Text" charset="0"/>
              <a:buNone/>
            </a:pPr>
            <a:r>
              <a:rPr lang="en-US" sz="2800" dirty="0">
                <a:solidFill>
                  <a:srgbClr val="000000"/>
                </a:solidFill>
              </a:rPr>
              <a:t>  7.  What has impact assessment to contribute in the transition to sustainable</a:t>
            </a:r>
            <a:br>
              <a:rPr lang="en-US" sz="2800" dirty="0">
                <a:solidFill>
                  <a:srgbClr val="000000"/>
                </a:solidFill>
              </a:rPr>
            </a:br>
            <a:r>
              <a:rPr lang="en-US" sz="2800" dirty="0">
                <a:solidFill>
                  <a:srgbClr val="000000"/>
                </a:solidFill>
              </a:rPr>
              <a:t>    development? </a:t>
            </a:r>
          </a:p>
          <a:p>
            <a:pPr marL="0" indent="0">
              <a:lnSpc>
                <a:spcPct val="70000"/>
              </a:lnSpc>
              <a:spcBef>
                <a:spcPts val="2100"/>
              </a:spcBef>
              <a:buFont typeface="Hoefler Text" charset="0"/>
              <a:buNone/>
            </a:pPr>
            <a:r>
              <a:rPr lang="en-US" sz="2800" dirty="0">
                <a:solidFill>
                  <a:srgbClr val="000000"/>
                </a:solidFill>
              </a:rPr>
              <a:t>  8.  "Are Impact Assessment Procedures Actually Promoting Sustainable</a:t>
            </a:r>
            <a:br>
              <a:rPr lang="en-US" sz="2800" dirty="0">
                <a:solidFill>
                  <a:srgbClr val="000000"/>
                </a:solidFill>
              </a:rPr>
            </a:br>
            <a:r>
              <a:rPr lang="en-US" sz="2800" dirty="0">
                <a:solidFill>
                  <a:srgbClr val="000000"/>
                </a:solidFill>
              </a:rPr>
              <a:t>     Development?"</a:t>
            </a:r>
          </a:p>
          <a:p>
            <a:pPr marL="0" indent="0">
              <a:lnSpc>
                <a:spcPct val="70000"/>
              </a:lnSpc>
              <a:spcBef>
                <a:spcPts val="2100"/>
              </a:spcBef>
              <a:buFont typeface="Hoefler Text" charset="0"/>
              <a:buNone/>
            </a:pPr>
            <a:r>
              <a:rPr lang="en-US" sz="2800" dirty="0">
                <a:solidFill>
                  <a:srgbClr val="000000"/>
                </a:solidFill>
              </a:rPr>
              <a:t>  9.  What is the evidence of accomplishment? What are the impediments?</a:t>
            </a:r>
          </a:p>
          <a:p>
            <a:pPr marL="0" indent="0">
              <a:lnSpc>
                <a:spcPct val="60000"/>
              </a:lnSpc>
              <a:spcBef>
                <a:spcPts val="3000"/>
              </a:spcBef>
              <a:buFont typeface="Hoefler Text" charset="0"/>
              <a:buNone/>
            </a:pPr>
            <a:r>
              <a:rPr lang="en-US" sz="2800" dirty="0">
                <a:solidFill>
                  <a:srgbClr val="000000"/>
                </a:solidFill>
              </a:rPr>
              <a:t>10.  Should sustainable development be a priority concern for IA/IAIA?</a:t>
            </a:r>
          </a:p>
          <a:p>
            <a:pPr marL="0" indent="0">
              <a:lnSpc>
                <a:spcPct val="60000"/>
              </a:lnSpc>
              <a:spcBef>
                <a:spcPts val="3000"/>
              </a:spcBef>
              <a:buFont typeface="Hoefler Text" charset="0"/>
              <a:buNone/>
            </a:pPr>
            <a:endParaRPr lang="en-US" sz="2800" dirty="0">
              <a:solidFill>
                <a:srgbClr val="000000"/>
              </a:solidFill>
            </a:endParaRPr>
          </a:p>
          <a:p>
            <a:pPr marL="0" indent="0">
              <a:lnSpc>
                <a:spcPct val="110000"/>
              </a:lnSpc>
              <a:spcBef>
                <a:spcPts val="1700"/>
              </a:spcBef>
              <a:buFont typeface="Hoefler Text" charset="0"/>
              <a:buNone/>
            </a:pPr>
            <a:endParaRPr lang="en-US" sz="2800" dirty="0">
              <a:latin typeface="Georgia" charset="0"/>
              <a:sym typeface="Georgia" charset="0"/>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2"/>
          <a:srcRect/>
          <a:stretch>
            <a:fillRect/>
          </a:stretch>
        </p:blipFill>
        <p:spPr bwMode="auto">
          <a:xfrm>
            <a:off x="0" y="0"/>
            <a:ext cx="6963903" cy="9296400"/>
          </a:xfrm>
          <a:prstGeom prst="rect">
            <a:avLst/>
          </a:prstGeom>
          <a:noFill/>
          <a:ln w="12700" cap="flat">
            <a:noFill/>
            <a:miter lim="800000"/>
            <a:headEnd/>
            <a:tailEnd/>
          </a:ln>
        </p:spPr>
      </p:pic>
      <p:pic>
        <p:nvPicPr>
          <p:cNvPr id="20482" name="Picture 2"/>
          <p:cNvPicPr>
            <a:picLocks noChangeAspect="1" noChangeArrowheads="1"/>
          </p:cNvPicPr>
          <p:nvPr/>
        </p:nvPicPr>
        <p:blipFill>
          <a:blip r:embed="rId3"/>
          <a:srcRect/>
          <a:stretch>
            <a:fillRect/>
          </a:stretch>
        </p:blipFill>
        <p:spPr bwMode="auto">
          <a:xfrm>
            <a:off x="7035800" y="0"/>
            <a:ext cx="5969000" cy="4657832"/>
          </a:xfrm>
          <a:prstGeom prst="rect">
            <a:avLst/>
          </a:prstGeom>
          <a:noFill/>
          <a:ln w="12700" cap="flat">
            <a:noFill/>
            <a:miter lim="800000"/>
            <a:headEnd/>
            <a:tailEnd/>
          </a:ln>
        </p:spPr>
      </p:pic>
      <p:pic>
        <p:nvPicPr>
          <p:cNvPr id="20483" name="Picture 3"/>
          <p:cNvPicPr>
            <a:picLocks noChangeAspect="1" noChangeArrowheads="1"/>
          </p:cNvPicPr>
          <p:nvPr/>
        </p:nvPicPr>
        <p:blipFill>
          <a:blip r:embed="rId4"/>
          <a:srcRect/>
          <a:stretch>
            <a:fillRect/>
          </a:stretch>
        </p:blipFill>
        <p:spPr bwMode="auto">
          <a:xfrm>
            <a:off x="7010400" y="4724400"/>
            <a:ext cx="5994400" cy="4495800"/>
          </a:xfrm>
          <a:prstGeom prst="rect">
            <a:avLst/>
          </a:prstGeom>
          <a:noFill/>
          <a:ln w="12700" cap="flat">
            <a:noFill/>
            <a:miter lim="800000"/>
            <a:headEnd/>
            <a:tailEnd/>
          </a:ln>
        </p:spPr>
      </p:pic>
    </p:spTree>
  </p:cSld>
  <p:clrMapOvr>
    <a:masterClrMapping/>
  </p:clrMapOvr>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2"/>
          <a:srcRect/>
          <a:stretch>
            <a:fillRect/>
          </a:stretch>
        </p:blipFill>
        <p:spPr bwMode="auto">
          <a:xfrm>
            <a:off x="-660400" y="-838200"/>
            <a:ext cx="14122400" cy="10591800"/>
          </a:xfrm>
          <a:prstGeom prst="rect">
            <a:avLst/>
          </a:prstGeom>
          <a:noFill/>
          <a:ln w="12700" cap="flat">
            <a:noFill/>
            <a:miter lim="800000"/>
            <a:headEnd/>
            <a:tailEnd/>
          </a:ln>
        </p:spPr>
      </p:pic>
    </p:spTree>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Bullets">
  <a:themeElements>
    <a:clrScheme name="">
      <a:dk1>
        <a:srgbClr val="44422C"/>
      </a:dk1>
      <a:lt1>
        <a:srgbClr val="BBBDD3"/>
      </a:lt1>
      <a:dk2>
        <a:srgbClr val="000000"/>
      </a:dk2>
      <a:lt2>
        <a:srgbClr val="FFFFFF"/>
      </a:lt2>
      <a:accent1>
        <a:srgbClr val="BBE0E3"/>
      </a:accent1>
      <a:accent2>
        <a:srgbClr val="333399"/>
      </a:accent2>
      <a:accent3>
        <a:srgbClr val="DADBE6"/>
      </a:accent3>
      <a:accent4>
        <a:srgbClr val="393724"/>
      </a:accent4>
      <a:accent5>
        <a:srgbClr val="DAEDEF"/>
      </a:accent5>
      <a:accent6>
        <a:srgbClr val="2D2D8A"/>
      </a:accent6>
      <a:hlink>
        <a:srgbClr val="009999"/>
      </a:hlink>
      <a:folHlink>
        <a:srgbClr val="99CC00"/>
      </a:folHlink>
    </a:clrScheme>
    <a:fontScheme name="Title &amp; Bullets">
      <a:majorFont>
        <a:latin typeface="Hoefler Text"/>
        <a:ea typeface="ヒラギノ明朝 ProN W3"/>
        <a:cs typeface="ヒラギノ明朝 ProN W3"/>
      </a:majorFont>
      <a:minorFont>
        <a:latin typeface="Hoefler Text"/>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a:ln>
              <a:noFill/>
            </a:ln>
            <a:solidFill>
              <a:srgbClr val="44422C"/>
            </a:solidFill>
            <a:effectLst>
              <a:outerShdw blurRad="38100" dist="38100" dir="2700000" algn="tl">
                <a:srgbClr val="000000">
                  <a:alpha val="43137"/>
                </a:srgbClr>
              </a:outerShdw>
            </a:effectLst>
            <a:latin typeface="Hoefler Text" charset="0"/>
            <a:ea typeface="ヒラギノ明朝 ProN W3" charset="-128"/>
            <a:cs typeface="ヒラギノ明朝 ProN W3" charset="-128"/>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a:ln>
              <a:noFill/>
            </a:ln>
            <a:solidFill>
              <a:srgbClr val="44422C"/>
            </a:solidFill>
            <a:effectLst>
              <a:outerShdw blurRad="38100" dist="38100" dir="2700000" algn="tl">
                <a:srgbClr val="000000">
                  <a:alpha val="43137"/>
                </a:srgbClr>
              </a:outerShdw>
            </a:effectLst>
            <a:latin typeface="Hoefler Text" charset="0"/>
            <a:ea typeface="ヒラギノ明朝 ProN W3" charset="-128"/>
            <a:cs typeface="ヒラギノ明朝 ProN W3" charset="-128"/>
            <a:sym typeface="Hoefler Text"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itle - Center">
  <a:themeElements>
    <a:clrScheme name="">
      <a:dk1>
        <a:srgbClr val="44422C"/>
      </a:dk1>
      <a:lt1>
        <a:srgbClr val="BBBDD3"/>
      </a:lt1>
      <a:dk2>
        <a:srgbClr val="000000"/>
      </a:dk2>
      <a:lt2>
        <a:srgbClr val="FFFFFF"/>
      </a:lt2>
      <a:accent1>
        <a:srgbClr val="BBE0E3"/>
      </a:accent1>
      <a:accent2>
        <a:srgbClr val="333399"/>
      </a:accent2>
      <a:accent3>
        <a:srgbClr val="DADBE6"/>
      </a:accent3>
      <a:accent4>
        <a:srgbClr val="393724"/>
      </a:accent4>
      <a:accent5>
        <a:srgbClr val="DAEDEF"/>
      </a:accent5>
      <a:accent6>
        <a:srgbClr val="2D2D8A"/>
      </a:accent6>
      <a:hlink>
        <a:srgbClr val="009999"/>
      </a:hlink>
      <a:folHlink>
        <a:srgbClr val="99CC00"/>
      </a:folHlink>
    </a:clrScheme>
    <a:fontScheme name="Title - Center">
      <a:majorFont>
        <a:latin typeface="Hoefler Text"/>
        <a:ea typeface="ヒラギノ明朝 ProN W3"/>
        <a:cs typeface="ヒラギノ明朝 ProN W3"/>
      </a:majorFont>
      <a:minorFont>
        <a:latin typeface="Hoefler Text"/>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a:ln>
              <a:noFill/>
            </a:ln>
            <a:solidFill>
              <a:srgbClr val="44422C"/>
            </a:solidFill>
            <a:effectLst>
              <a:outerShdw blurRad="38100" dist="38100" dir="2700000" algn="tl">
                <a:srgbClr val="000000">
                  <a:alpha val="43137"/>
                </a:srgbClr>
              </a:outerShdw>
            </a:effectLst>
            <a:latin typeface="Hoefler Text" charset="0"/>
            <a:ea typeface="ヒラギノ明朝 ProN W3" charset="-128"/>
            <a:cs typeface="ヒラギノ明朝 ProN W3" charset="-128"/>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a:ln>
              <a:noFill/>
            </a:ln>
            <a:solidFill>
              <a:srgbClr val="44422C"/>
            </a:solidFill>
            <a:effectLst>
              <a:outerShdw blurRad="38100" dist="38100" dir="2700000" algn="tl">
                <a:srgbClr val="000000">
                  <a:alpha val="43137"/>
                </a:srgbClr>
              </a:outerShdw>
            </a:effectLst>
            <a:latin typeface="Hoefler Text" charset="0"/>
            <a:ea typeface="ヒラギノ明朝 ProN W3" charset="-128"/>
            <a:cs typeface="ヒラギノ明朝 ProN W3" charset="-128"/>
            <a:sym typeface="Hoefler Text"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Photo - Horizontal">
  <a:themeElements>
    <a:clrScheme name="">
      <a:dk1>
        <a:srgbClr val="44422C"/>
      </a:dk1>
      <a:lt1>
        <a:srgbClr val="BBBDD3"/>
      </a:lt1>
      <a:dk2>
        <a:srgbClr val="000000"/>
      </a:dk2>
      <a:lt2>
        <a:srgbClr val="FFFFFF"/>
      </a:lt2>
      <a:accent1>
        <a:srgbClr val="BBE0E3"/>
      </a:accent1>
      <a:accent2>
        <a:srgbClr val="333399"/>
      </a:accent2>
      <a:accent3>
        <a:srgbClr val="DADBE6"/>
      </a:accent3>
      <a:accent4>
        <a:srgbClr val="393724"/>
      </a:accent4>
      <a:accent5>
        <a:srgbClr val="DAEDEF"/>
      </a:accent5>
      <a:accent6>
        <a:srgbClr val="2D2D8A"/>
      </a:accent6>
      <a:hlink>
        <a:srgbClr val="009999"/>
      </a:hlink>
      <a:folHlink>
        <a:srgbClr val="99CC00"/>
      </a:folHlink>
    </a:clrScheme>
    <a:fontScheme name="Photo - Horizontal">
      <a:majorFont>
        <a:latin typeface="Hoefler Text"/>
        <a:ea typeface="ヒラギノ明朝 ProN W3"/>
        <a:cs typeface="ヒラギノ明朝 ProN W3"/>
      </a:majorFont>
      <a:minorFont>
        <a:latin typeface="Hoefler Text"/>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a:ln>
              <a:noFill/>
            </a:ln>
            <a:solidFill>
              <a:srgbClr val="44422C"/>
            </a:solidFill>
            <a:effectLst>
              <a:outerShdw blurRad="38100" dist="38100" dir="2700000" algn="tl">
                <a:srgbClr val="000000">
                  <a:alpha val="43137"/>
                </a:srgbClr>
              </a:outerShdw>
            </a:effectLst>
            <a:latin typeface="Hoefler Text" charset="0"/>
            <a:ea typeface="ヒラギノ明朝 ProN W3" charset="-128"/>
            <a:cs typeface="ヒラギノ明朝 ProN W3" charset="-128"/>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a:ln>
              <a:noFill/>
            </a:ln>
            <a:solidFill>
              <a:srgbClr val="44422C"/>
            </a:solidFill>
            <a:effectLst>
              <a:outerShdw blurRad="38100" dist="38100" dir="2700000" algn="tl">
                <a:srgbClr val="000000">
                  <a:alpha val="43137"/>
                </a:srgbClr>
              </a:outerShdw>
            </a:effectLst>
            <a:latin typeface="Hoefler Text" charset="0"/>
            <a:ea typeface="ヒラギノ明朝 ProN W3" charset="-128"/>
            <a:cs typeface="ヒラギノ明朝 ProN W3" charset="-128"/>
            <a:sym typeface="Hoefler Text"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Photo - Vertical">
  <a:themeElements>
    <a:clrScheme name="">
      <a:dk1>
        <a:srgbClr val="44422C"/>
      </a:dk1>
      <a:lt1>
        <a:srgbClr val="BBBDD3"/>
      </a:lt1>
      <a:dk2>
        <a:srgbClr val="000000"/>
      </a:dk2>
      <a:lt2>
        <a:srgbClr val="FFFFFF"/>
      </a:lt2>
      <a:accent1>
        <a:srgbClr val="BBE0E3"/>
      </a:accent1>
      <a:accent2>
        <a:srgbClr val="333399"/>
      </a:accent2>
      <a:accent3>
        <a:srgbClr val="DADBE6"/>
      </a:accent3>
      <a:accent4>
        <a:srgbClr val="393724"/>
      </a:accent4>
      <a:accent5>
        <a:srgbClr val="DAEDEF"/>
      </a:accent5>
      <a:accent6>
        <a:srgbClr val="2D2D8A"/>
      </a:accent6>
      <a:hlink>
        <a:srgbClr val="009999"/>
      </a:hlink>
      <a:folHlink>
        <a:srgbClr val="99CC00"/>
      </a:folHlink>
    </a:clrScheme>
    <a:fontScheme name="Photo - Vertical">
      <a:majorFont>
        <a:latin typeface="Hoefler Text"/>
        <a:ea typeface="ヒラギノ明朝 ProN W3"/>
        <a:cs typeface="ヒラギノ明朝 ProN W3"/>
      </a:majorFont>
      <a:minorFont>
        <a:latin typeface="Hoefler Text"/>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a:ln>
              <a:noFill/>
            </a:ln>
            <a:solidFill>
              <a:srgbClr val="44422C"/>
            </a:solidFill>
            <a:effectLst>
              <a:outerShdw blurRad="38100" dist="38100" dir="2700000" algn="tl">
                <a:srgbClr val="000000">
                  <a:alpha val="43137"/>
                </a:srgbClr>
              </a:outerShdw>
            </a:effectLst>
            <a:latin typeface="Hoefler Text" charset="0"/>
            <a:ea typeface="ヒラギノ明朝 ProN W3" charset="-128"/>
            <a:cs typeface="ヒラギノ明朝 ProN W3" charset="-128"/>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a:ln>
              <a:noFill/>
            </a:ln>
            <a:solidFill>
              <a:srgbClr val="44422C"/>
            </a:solidFill>
            <a:effectLst>
              <a:outerShdw blurRad="38100" dist="38100" dir="2700000" algn="tl">
                <a:srgbClr val="000000">
                  <a:alpha val="43137"/>
                </a:srgbClr>
              </a:outerShdw>
            </a:effectLst>
            <a:latin typeface="Hoefler Text" charset="0"/>
            <a:ea typeface="ヒラギノ明朝 ProN W3" charset="-128"/>
            <a:cs typeface="ヒラギノ明朝 ProN W3" charset="-128"/>
            <a:sym typeface="Hoefler Text"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le &amp; Bullets - Left">
  <a:themeElements>
    <a:clrScheme name="">
      <a:dk1>
        <a:srgbClr val="44422C"/>
      </a:dk1>
      <a:lt1>
        <a:srgbClr val="BBBDD3"/>
      </a:lt1>
      <a:dk2>
        <a:srgbClr val="000000"/>
      </a:dk2>
      <a:lt2>
        <a:srgbClr val="FFFFFF"/>
      </a:lt2>
      <a:accent1>
        <a:srgbClr val="BBE0E3"/>
      </a:accent1>
      <a:accent2>
        <a:srgbClr val="333399"/>
      </a:accent2>
      <a:accent3>
        <a:srgbClr val="DADBE6"/>
      </a:accent3>
      <a:accent4>
        <a:srgbClr val="393724"/>
      </a:accent4>
      <a:accent5>
        <a:srgbClr val="DAEDEF"/>
      </a:accent5>
      <a:accent6>
        <a:srgbClr val="2D2D8A"/>
      </a:accent6>
      <a:hlink>
        <a:srgbClr val="009999"/>
      </a:hlink>
      <a:folHlink>
        <a:srgbClr val="99CC00"/>
      </a:folHlink>
    </a:clrScheme>
    <a:fontScheme name="Title &amp; Bullets - Left">
      <a:majorFont>
        <a:latin typeface="Hoefler Text"/>
        <a:ea typeface="ヒラギノ明朝 ProN W3"/>
        <a:cs typeface="ヒラギノ明朝 ProN W3"/>
      </a:majorFont>
      <a:minorFont>
        <a:latin typeface="Hoefler Text"/>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a:ln>
              <a:noFill/>
            </a:ln>
            <a:solidFill>
              <a:srgbClr val="44422C"/>
            </a:solidFill>
            <a:effectLst>
              <a:outerShdw blurRad="38100" dist="38100" dir="2700000" algn="tl">
                <a:srgbClr val="000000">
                  <a:alpha val="43137"/>
                </a:srgbClr>
              </a:outerShdw>
            </a:effectLst>
            <a:latin typeface="Hoefler Text" charset="0"/>
            <a:ea typeface="ヒラギノ明朝 ProN W3" charset="-128"/>
            <a:cs typeface="ヒラギノ明朝 ProN W3" charset="-128"/>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a:ln>
              <a:noFill/>
            </a:ln>
            <a:solidFill>
              <a:srgbClr val="44422C"/>
            </a:solidFill>
            <a:effectLst>
              <a:outerShdw blurRad="38100" dist="38100" dir="2700000" algn="tl">
                <a:srgbClr val="000000">
                  <a:alpha val="43137"/>
                </a:srgbClr>
              </a:outerShdw>
            </a:effectLst>
            <a:latin typeface="Hoefler Text" charset="0"/>
            <a:ea typeface="ヒラギノ明朝 ProN W3" charset="-128"/>
            <a:cs typeface="ヒラギノ明朝 ProN W3" charset="-128"/>
            <a:sym typeface="Hoefler Text"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amp; Bullets - 2 Column">
  <a:themeElements>
    <a:clrScheme name="">
      <a:dk1>
        <a:srgbClr val="44422C"/>
      </a:dk1>
      <a:lt1>
        <a:srgbClr val="BBBDD3"/>
      </a:lt1>
      <a:dk2>
        <a:srgbClr val="000000"/>
      </a:dk2>
      <a:lt2>
        <a:srgbClr val="FFFFFF"/>
      </a:lt2>
      <a:accent1>
        <a:srgbClr val="BBE0E3"/>
      </a:accent1>
      <a:accent2>
        <a:srgbClr val="333399"/>
      </a:accent2>
      <a:accent3>
        <a:srgbClr val="DADBE6"/>
      </a:accent3>
      <a:accent4>
        <a:srgbClr val="393724"/>
      </a:accent4>
      <a:accent5>
        <a:srgbClr val="DAEDEF"/>
      </a:accent5>
      <a:accent6>
        <a:srgbClr val="2D2D8A"/>
      </a:accent6>
      <a:hlink>
        <a:srgbClr val="009999"/>
      </a:hlink>
      <a:folHlink>
        <a:srgbClr val="99CC00"/>
      </a:folHlink>
    </a:clrScheme>
    <a:fontScheme name="Title &amp; Bullets - 2 Column">
      <a:majorFont>
        <a:latin typeface="Hoefler Text"/>
        <a:ea typeface="ヒラギノ明朝 ProN W3"/>
        <a:cs typeface="ヒラギノ明朝 ProN W3"/>
      </a:majorFont>
      <a:minorFont>
        <a:latin typeface="Hoefler Text"/>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a:ln>
              <a:noFill/>
            </a:ln>
            <a:solidFill>
              <a:srgbClr val="44422C"/>
            </a:solidFill>
            <a:effectLst>
              <a:outerShdw blurRad="38100" dist="38100" dir="2700000" algn="tl">
                <a:srgbClr val="000000">
                  <a:alpha val="43137"/>
                </a:srgbClr>
              </a:outerShdw>
            </a:effectLst>
            <a:latin typeface="Hoefler Text" charset="0"/>
            <a:ea typeface="ヒラギノ明朝 ProN W3" charset="-128"/>
            <a:cs typeface="ヒラギノ明朝 ProN W3" charset="-128"/>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a:ln>
              <a:noFill/>
            </a:ln>
            <a:solidFill>
              <a:srgbClr val="44422C"/>
            </a:solidFill>
            <a:effectLst>
              <a:outerShdw blurRad="38100" dist="38100" dir="2700000" algn="tl">
                <a:srgbClr val="000000">
                  <a:alpha val="43137"/>
                </a:srgbClr>
              </a:outerShdw>
            </a:effectLst>
            <a:latin typeface="Hoefler Text" charset="0"/>
            <a:ea typeface="ヒラギノ明朝 ProN W3" charset="-128"/>
            <a:cs typeface="ヒラギノ明朝 ProN W3" charset="-128"/>
            <a:sym typeface="Hoefler Text"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Bullets &amp; Photo">
  <a:themeElements>
    <a:clrScheme name="">
      <a:dk1>
        <a:srgbClr val="44422C"/>
      </a:dk1>
      <a:lt1>
        <a:srgbClr val="BBBDD3"/>
      </a:lt1>
      <a:dk2>
        <a:srgbClr val="000000"/>
      </a:dk2>
      <a:lt2>
        <a:srgbClr val="FFFFFF"/>
      </a:lt2>
      <a:accent1>
        <a:srgbClr val="BBE0E3"/>
      </a:accent1>
      <a:accent2>
        <a:srgbClr val="333399"/>
      </a:accent2>
      <a:accent3>
        <a:srgbClr val="DADBE6"/>
      </a:accent3>
      <a:accent4>
        <a:srgbClr val="393724"/>
      </a:accent4>
      <a:accent5>
        <a:srgbClr val="DAEDEF"/>
      </a:accent5>
      <a:accent6>
        <a:srgbClr val="2D2D8A"/>
      </a:accent6>
      <a:hlink>
        <a:srgbClr val="009999"/>
      </a:hlink>
      <a:folHlink>
        <a:srgbClr val="99CC00"/>
      </a:folHlink>
    </a:clrScheme>
    <a:fontScheme name="Title, Bullets &amp; Photo">
      <a:majorFont>
        <a:latin typeface="Hoefler Text"/>
        <a:ea typeface="ヒラギノ明朝 ProN W3"/>
        <a:cs typeface="ヒラギノ明朝 ProN W3"/>
      </a:majorFont>
      <a:minorFont>
        <a:latin typeface="Hoefler Text"/>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a:ln>
              <a:noFill/>
            </a:ln>
            <a:solidFill>
              <a:srgbClr val="44422C"/>
            </a:solidFill>
            <a:effectLst>
              <a:outerShdw blurRad="38100" dist="38100" dir="2700000" algn="tl">
                <a:srgbClr val="000000">
                  <a:alpha val="43137"/>
                </a:srgbClr>
              </a:outerShdw>
            </a:effectLst>
            <a:latin typeface="Hoefler Text" charset="0"/>
            <a:ea typeface="ヒラギノ明朝 ProN W3" charset="-128"/>
            <a:cs typeface="ヒラギノ明朝 ProN W3" charset="-128"/>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a:ln>
              <a:noFill/>
            </a:ln>
            <a:solidFill>
              <a:srgbClr val="44422C"/>
            </a:solidFill>
            <a:effectLst>
              <a:outerShdw blurRad="38100" dist="38100" dir="2700000" algn="tl">
                <a:srgbClr val="000000">
                  <a:alpha val="43137"/>
                </a:srgbClr>
              </a:outerShdw>
            </a:effectLst>
            <a:latin typeface="Hoefler Text" charset="0"/>
            <a:ea typeface="ヒラギノ明朝 ProN W3" charset="-128"/>
            <a:cs typeface="ヒラギノ明朝 ProN W3" charset="-128"/>
            <a:sym typeface="Hoefler Text"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itle &amp; Bullets - Right">
  <a:themeElements>
    <a:clrScheme name="">
      <a:dk1>
        <a:srgbClr val="44422C"/>
      </a:dk1>
      <a:lt1>
        <a:srgbClr val="BBBDD3"/>
      </a:lt1>
      <a:dk2>
        <a:srgbClr val="000000"/>
      </a:dk2>
      <a:lt2>
        <a:srgbClr val="FFFFFF"/>
      </a:lt2>
      <a:accent1>
        <a:srgbClr val="BBE0E3"/>
      </a:accent1>
      <a:accent2>
        <a:srgbClr val="333399"/>
      </a:accent2>
      <a:accent3>
        <a:srgbClr val="DADBE6"/>
      </a:accent3>
      <a:accent4>
        <a:srgbClr val="393724"/>
      </a:accent4>
      <a:accent5>
        <a:srgbClr val="DAEDEF"/>
      </a:accent5>
      <a:accent6>
        <a:srgbClr val="2D2D8A"/>
      </a:accent6>
      <a:hlink>
        <a:srgbClr val="009999"/>
      </a:hlink>
      <a:folHlink>
        <a:srgbClr val="99CC00"/>
      </a:folHlink>
    </a:clrScheme>
    <a:fontScheme name="Title &amp; Bullets - Right">
      <a:majorFont>
        <a:latin typeface="Hoefler Text"/>
        <a:ea typeface="ヒラギノ明朝 ProN W3"/>
        <a:cs typeface="ヒラギノ明朝 ProN W3"/>
      </a:majorFont>
      <a:minorFont>
        <a:latin typeface="Hoefler Text"/>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a:ln>
              <a:noFill/>
            </a:ln>
            <a:solidFill>
              <a:srgbClr val="44422C"/>
            </a:solidFill>
            <a:effectLst>
              <a:outerShdw blurRad="38100" dist="38100" dir="2700000" algn="tl">
                <a:srgbClr val="000000">
                  <a:alpha val="43137"/>
                </a:srgbClr>
              </a:outerShdw>
            </a:effectLst>
            <a:latin typeface="Hoefler Text" charset="0"/>
            <a:ea typeface="ヒラギノ明朝 ProN W3" charset="-128"/>
            <a:cs typeface="ヒラギノ明朝 ProN W3" charset="-128"/>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a:ln>
              <a:noFill/>
            </a:ln>
            <a:solidFill>
              <a:srgbClr val="44422C"/>
            </a:solidFill>
            <a:effectLst>
              <a:outerShdw blurRad="38100" dist="38100" dir="2700000" algn="tl">
                <a:srgbClr val="000000">
                  <a:alpha val="43137"/>
                </a:srgbClr>
              </a:outerShdw>
            </a:effectLst>
            <a:latin typeface="Hoefler Text" charset="0"/>
            <a:ea typeface="ヒラギノ明朝 ProN W3" charset="-128"/>
            <a:cs typeface="ヒラギノ明朝 ProN W3" charset="-128"/>
            <a:sym typeface="Hoefler Text"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itle - Top">
  <a:themeElements>
    <a:clrScheme name="">
      <a:dk1>
        <a:srgbClr val="44422C"/>
      </a:dk1>
      <a:lt1>
        <a:srgbClr val="BBBDD3"/>
      </a:lt1>
      <a:dk2>
        <a:srgbClr val="000000"/>
      </a:dk2>
      <a:lt2>
        <a:srgbClr val="FFFFFF"/>
      </a:lt2>
      <a:accent1>
        <a:srgbClr val="BBE0E3"/>
      </a:accent1>
      <a:accent2>
        <a:srgbClr val="333399"/>
      </a:accent2>
      <a:accent3>
        <a:srgbClr val="DADBE6"/>
      </a:accent3>
      <a:accent4>
        <a:srgbClr val="393724"/>
      </a:accent4>
      <a:accent5>
        <a:srgbClr val="DAEDEF"/>
      </a:accent5>
      <a:accent6>
        <a:srgbClr val="2D2D8A"/>
      </a:accent6>
      <a:hlink>
        <a:srgbClr val="009999"/>
      </a:hlink>
      <a:folHlink>
        <a:srgbClr val="99CC00"/>
      </a:folHlink>
    </a:clrScheme>
    <a:fontScheme name="Title - Top">
      <a:majorFont>
        <a:latin typeface="Hoefler Text"/>
        <a:ea typeface="ヒラギノ明朝 ProN W3"/>
        <a:cs typeface="ヒラギノ明朝 ProN W3"/>
      </a:majorFont>
      <a:minorFont>
        <a:latin typeface="Hoefler Text"/>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a:ln>
              <a:noFill/>
            </a:ln>
            <a:solidFill>
              <a:srgbClr val="44422C"/>
            </a:solidFill>
            <a:effectLst>
              <a:outerShdw blurRad="38100" dist="38100" dir="2700000" algn="tl">
                <a:srgbClr val="000000">
                  <a:alpha val="43137"/>
                </a:srgbClr>
              </a:outerShdw>
            </a:effectLst>
            <a:latin typeface="Hoefler Text" charset="0"/>
            <a:ea typeface="ヒラギノ明朝 ProN W3" charset="-128"/>
            <a:cs typeface="ヒラギノ明朝 ProN W3" charset="-128"/>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a:ln>
              <a:noFill/>
            </a:ln>
            <a:solidFill>
              <a:srgbClr val="44422C"/>
            </a:solidFill>
            <a:effectLst>
              <a:outerShdw blurRad="38100" dist="38100" dir="2700000" algn="tl">
                <a:srgbClr val="000000">
                  <a:alpha val="43137"/>
                </a:srgbClr>
              </a:outerShdw>
            </a:effectLst>
            <a:latin typeface="Hoefler Text" charset="0"/>
            <a:ea typeface="ヒラギノ明朝 ProN W3" charset="-128"/>
            <a:cs typeface="ヒラギノ明朝 ProN W3" charset="-128"/>
            <a:sym typeface="Hoefler Text"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a:themeElements>
    <a:clrScheme name="">
      <a:dk1>
        <a:srgbClr val="44422C"/>
      </a:dk1>
      <a:lt1>
        <a:srgbClr val="BBBDD3"/>
      </a:lt1>
      <a:dk2>
        <a:srgbClr val="000000"/>
      </a:dk2>
      <a:lt2>
        <a:srgbClr val="808080"/>
      </a:lt2>
      <a:accent1>
        <a:srgbClr val="BBE0E3"/>
      </a:accent1>
      <a:accent2>
        <a:srgbClr val="333399"/>
      </a:accent2>
      <a:accent3>
        <a:srgbClr val="DADBE6"/>
      </a:accent3>
      <a:accent4>
        <a:srgbClr val="393724"/>
      </a:accent4>
      <a:accent5>
        <a:srgbClr val="DAEDEF"/>
      </a:accent5>
      <a:accent6>
        <a:srgbClr val="2D2D8A"/>
      </a:accent6>
      <a:hlink>
        <a:srgbClr val="009999"/>
      </a:hlink>
      <a:folHlink>
        <a:srgbClr val="99CC00"/>
      </a:folHlink>
    </a:clrScheme>
    <a:fontScheme name="Blank">
      <a:majorFont>
        <a:latin typeface="Hoefler Text"/>
        <a:ea typeface="ヒラギノ明朝 ProN W3"/>
        <a:cs typeface="ヒラギノ明朝 ProN W3"/>
      </a:majorFont>
      <a:minorFont>
        <a:latin typeface="Hoefler Text"/>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a:ln>
              <a:noFill/>
            </a:ln>
            <a:solidFill>
              <a:srgbClr val="44422C"/>
            </a:solidFill>
            <a:effectLst>
              <a:outerShdw blurRad="38100" dist="38100" dir="2700000" algn="tl">
                <a:srgbClr val="000000">
                  <a:alpha val="43137"/>
                </a:srgbClr>
              </a:outerShdw>
            </a:effectLst>
            <a:latin typeface="Hoefler Text" charset="0"/>
            <a:ea typeface="ヒラギノ明朝 ProN W3" charset="-128"/>
            <a:cs typeface="ヒラギノ明朝 ProN W3" charset="-128"/>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a:ln>
              <a:noFill/>
            </a:ln>
            <a:solidFill>
              <a:srgbClr val="44422C"/>
            </a:solidFill>
            <a:effectLst>
              <a:outerShdw blurRad="38100" dist="38100" dir="2700000" algn="tl">
                <a:srgbClr val="000000">
                  <a:alpha val="43137"/>
                </a:srgbClr>
              </a:outerShdw>
            </a:effectLst>
            <a:latin typeface="Hoefler Text" charset="0"/>
            <a:ea typeface="ヒラギノ明朝 ProN W3" charset="-128"/>
            <a:cs typeface="ヒラギノ明朝 ProN W3" charset="-128"/>
            <a:sym typeface="Hoefler Text"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ullets">
  <a:themeElements>
    <a:clrScheme name="">
      <a:dk1>
        <a:srgbClr val="44422C"/>
      </a:dk1>
      <a:lt1>
        <a:srgbClr val="BBBDD3"/>
      </a:lt1>
      <a:dk2>
        <a:srgbClr val="000000"/>
      </a:dk2>
      <a:lt2>
        <a:srgbClr val="FFFFFF"/>
      </a:lt2>
      <a:accent1>
        <a:srgbClr val="BBE0E3"/>
      </a:accent1>
      <a:accent2>
        <a:srgbClr val="333399"/>
      </a:accent2>
      <a:accent3>
        <a:srgbClr val="DADBE6"/>
      </a:accent3>
      <a:accent4>
        <a:srgbClr val="393724"/>
      </a:accent4>
      <a:accent5>
        <a:srgbClr val="DAEDEF"/>
      </a:accent5>
      <a:accent6>
        <a:srgbClr val="2D2D8A"/>
      </a:accent6>
      <a:hlink>
        <a:srgbClr val="009999"/>
      </a:hlink>
      <a:folHlink>
        <a:srgbClr val="99CC00"/>
      </a:folHlink>
    </a:clrScheme>
    <a:fontScheme name="Bullets">
      <a:majorFont>
        <a:latin typeface="Hoefler Text"/>
        <a:ea typeface="ヒラギノ明朝 ProN W3"/>
        <a:cs typeface="ヒラギノ明朝 ProN W3"/>
      </a:majorFont>
      <a:minorFont>
        <a:latin typeface="Hoefler Text"/>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a:ln>
              <a:noFill/>
            </a:ln>
            <a:solidFill>
              <a:srgbClr val="44422C"/>
            </a:solidFill>
            <a:effectLst>
              <a:outerShdw blurRad="38100" dist="38100" dir="2700000" algn="tl">
                <a:srgbClr val="000000">
                  <a:alpha val="43137"/>
                </a:srgbClr>
              </a:outerShdw>
            </a:effectLst>
            <a:latin typeface="Hoefler Text" charset="0"/>
            <a:ea typeface="ヒラギノ明朝 ProN W3" charset="-128"/>
            <a:cs typeface="ヒラギノ明朝 ProN W3" charset="-128"/>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a:ln>
              <a:noFill/>
            </a:ln>
            <a:solidFill>
              <a:srgbClr val="44422C"/>
            </a:solidFill>
            <a:effectLst>
              <a:outerShdw blurRad="38100" dist="38100" dir="2700000" algn="tl">
                <a:srgbClr val="000000">
                  <a:alpha val="43137"/>
                </a:srgbClr>
              </a:outerShdw>
            </a:effectLst>
            <a:latin typeface="Hoefler Text" charset="0"/>
            <a:ea typeface="ヒラギノ明朝 ProN W3" charset="-128"/>
            <a:cs typeface="ヒラギノ明朝 ProN W3" charset="-128"/>
            <a:sym typeface="Hoefler Text"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amp; Subtitle">
  <a:themeElements>
    <a:clrScheme name="">
      <a:dk1>
        <a:srgbClr val="44422C"/>
      </a:dk1>
      <a:lt1>
        <a:srgbClr val="BBBDD3"/>
      </a:lt1>
      <a:dk2>
        <a:srgbClr val="000000"/>
      </a:dk2>
      <a:lt2>
        <a:srgbClr val="FFFFFF"/>
      </a:lt2>
      <a:accent1>
        <a:srgbClr val="BBE0E3"/>
      </a:accent1>
      <a:accent2>
        <a:srgbClr val="333399"/>
      </a:accent2>
      <a:accent3>
        <a:srgbClr val="DADBE6"/>
      </a:accent3>
      <a:accent4>
        <a:srgbClr val="393724"/>
      </a:accent4>
      <a:accent5>
        <a:srgbClr val="DAEDEF"/>
      </a:accent5>
      <a:accent6>
        <a:srgbClr val="2D2D8A"/>
      </a:accent6>
      <a:hlink>
        <a:srgbClr val="009999"/>
      </a:hlink>
      <a:folHlink>
        <a:srgbClr val="99CC00"/>
      </a:folHlink>
    </a:clrScheme>
    <a:fontScheme name="Title &amp; Subtitle">
      <a:majorFont>
        <a:latin typeface="Hoefler Text"/>
        <a:ea typeface="ヒラギノ明朝 ProN W3"/>
        <a:cs typeface="ヒラギノ明朝 ProN W3"/>
      </a:majorFont>
      <a:minorFont>
        <a:latin typeface="Hoefler Text"/>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a:ln>
              <a:noFill/>
            </a:ln>
            <a:solidFill>
              <a:srgbClr val="44422C"/>
            </a:solidFill>
            <a:effectLst>
              <a:outerShdw blurRad="38100" dist="38100" dir="2700000" algn="tl">
                <a:srgbClr val="000000">
                  <a:alpha val="43137"/>
                </a:srgbClr>
              </a:outerShdw>
            </a:effectLst>
            <a:latin typeface="Hoefler Text" charset="0"/>
            <a:ea typeface="ヒラギノ明朝 ProN W3" charset="-128"/>
            <a:cs typeface="ヒラギノ明朝 ProN W3" charset="-128"/>
            <a:sym typeface="Hoefler Tex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a:ln>
              <a:noFill/>
            </a:ln>
            <a:solidFill>
              <a:srgbClr val="44422C"/>
            </a:solidFill>
            <a:effectLst>
              <a:outerShdw blurRad="38100" dist="38100" dir="2700000" algn="tl">
                <a:srgbClr val="000000">
                  <a:alpha val="43137"/>
                </a:srgbClr>
              </a:outerShdw>
            </a:effectLst>
            <a:latin typeface="Hoefler Text" charset="0"/>
            <a:ea typeface="ヒラギノ明朝 ProN W3" charset="-128"/>
            <a:cs typeface="ヒラギノ明朝 ProN W3" charset="-128"/>
            <a:sym typeface="Hoefler Text"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121</TotalTime>
  <Pages>0</Pages>
  <Words>1410</Words>
  <Characters>0</Characters>
  <PresentationFormat>Custom</PresentationFormat>
  <Lines>0</Lines>
  <Paragraphs>229</Paragraphs>
  <Slides>74</Slides>
  <Notes>1</Notes>
  <HiddenSlides>0</HiddenSlides>
  <MMClips>0</MMClips>
  <ScaleCrop>false</ScaleCrop>
  <HeadingPairs>
    <vt:vector size="4" baseType="variant">
      <vt:variant>
        <vt:lpstr>Design Template</vt:lpstr>
      </vt:variant>
      <vt:variant>
        <vt:i4>12</vt:i4>
      </vt:variant>
      <vt:variant>
        <vt:lpstr>Slide Titles</vt:lpstr>
      </vt:variant>
      <vt:variant>
        <vt:i4>74</vt:i4>
      </vt:variant>
    </vt:vector>
  </HeadingPairs>
  <TitlesOfParts>
    <vt:vector size="86" baseType="lpstr">
      <vt:lpstr>Title &amp; Bullets</vt:lpstr>
      <vt:lpstr>Title &amp; Bullets - Left</vt:lpstr>
      <vt:lpstr>Title &amp; Bullets - 2 Column</vt:lpstr>
      <vt:lpstr>Title, Bullets &amp; Photo</vt:lpstr>
      <vt:lpstr>Title &amp; Bullets - Right</vt:lpstr>
      <vt:lpstr>Title - Top</vt:lpstr>
      <vt:lpstr>Blank</vt:lpstr>
      <vt:lpstr>Bullets</vt:lpstr>
      <vt:lpstr>Title &amp; Subtitle</vt:lpstr>
      <vt:lpstr>Title - Center</vt:lpstr>
      <vt:lpstr>Photo - Horizontal</vt:lpstr>
      <vt:lpstr>Photo - Vertical</vt:lpstr>
      <vt:lpstr>Slide 1</vt:lpstr>
      <vt:lpstr>Overview+ </vt:lpstr>
      <vt:lpstr>“What Time Is This Place?”</vt:lpstr>
      <vt:lpstr>Slide 4</vt:lpstr>
      <vt:lpstr>Slide 5</vt:lpstr>
      <vt:lpstr>Slide 6</vt:lpstr>
      <vt:lpstr>Slide 7</vt:lpstr>
      <vt:lpstr>Slide 8</vt:lpstr>
      <vt:lpstr>Slide 9</vt:lpstr>
      <vt:lpstr>The Portuguese Connection</vt:lpstr>
      <vt:lpstr>Slide 11</vt:lpstr>
      <vt:lpstr>Slide 12</vt:lpstr>
      <vt:lpstr>Slide 13</vt:lpstr>
      <vt:lpstr>Slide 14</vt:lpstr>
      <vt:lpstr>Slide 15</vt:lpstr>
      <vt:lpstr>Slide 16</vt:lpstr>
      <vt:lpstr>Impact Tourism</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Questioning Sustainability</vt:lpstr>
      <vt:lpstr>Slide 31</vt:lpstr>
      <vt:lpstr>Slide 32</vt:lpstr>
      <vt:lpstr>Slide 33</vt:lpstr>
      <vt:lpstr>Equitable and Sustainable Development</vt:lpstr>
      <vt:lpstr>Slide 35</vt:lpstr>
      <vt:lpstr>Slide 36</vt:lpstr>
      <vt:lpstr>Slide 37</vt:lpstr>
      <vt:lpstr>Impact Assessment: Vision/Mission</vt:lpstr>
      <vt:lpstr>Slide 39</vt:lpstr>
      <vt:lpstr>Sustainable Societies</vt:lpstr>
      <vt:lpstr>Slide 41</vt:lpstr>
      <vt:lpstr>Types of Postindustrial Societies</vt:lpstr>
      <vt:lpstr>Slide 43</vt:lpstr>
      <vt:lpstr>Limits to Growth</vt:lpstr>
      <vt:lpstr>Slide 45</vt:lpstr>
      <vt:lpstr>Slide 46</vt:lpstr>
      <vt:lpstr>Slide 47</vt:lpstr>
      <vt:lpstr>Slide 48</vt:lpstr>
      <vt:lpstr>Slide 49</vt:lpstr>
      <vt:lpstr>Slide 50</vt:lpstr>
      <vt:lpstr>Slide 51</vt:lpstr>
      <vt:lpstr>Slide 52</vt:lpstr>
      <vt:lpstr>Sustainable Portugal</vt:lpstr>
      <vt:lpstr>Slide 54</vt:lpstr>
      <vt:lpstr>Slide 55</vt:lpstr>
      <vt:lpstr>Slide 56</vt:lpstr>
      <vt:lpstr>Slide 57</vt:lpstr>
      <vt:lpstr>Slide 58</vt:lpstr>
      <vt:lpstr>Slide 59</vt:lpstr>
      <vt:lpstr>Slide 60</vt:lpstr>
      <vt:lpstr>Impact Assessment for Sustainable Development</vt:lpstr>
      <vt:lpstr>Slide 62</vt:lpstr>
      <vt:lpstr>Slide 63</vt:lpstr>
      <vt:lpstr>The IPAT Model</vt:lpstr>
      <vt:lpstr>Slide 65</vt:lpstr>
      <vt:lpstr>Slide 66</vt:lpstr>
      <vt:lpstr>“Assessing Korea”</vt:lpstr>
      <vt:lpstr>Slide 68</vt:lpstr>
      <vt:lpstr>Slide 69</vt:lpstr>
      <vt:lpstr>Slide 70</vt:lpstr>
      <vt:lpstr>Slide 71</vt:lpstr>
      <vt:lpstr>Toward a Desirable Future</vt:lpstr>
      <vt:lpstr>Slide 73</vt:lpstr>
      <vt:lpstr>Leading Questions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
  <cp:keywords/>
  <dc:description/>
  <cp:lastModifiedBy>C. P. Wolf</cp:lastModifiedBy>
  <cp:revision>27</cp:revision>
  <dcterms:created xsi:type="dcterms:W3CDTF">2012-05-29T22:24:59Z</dcterms:created>
  <dcterms:modified xsi:type="dcterms:W3CDTF">2012-05-29T22:30:29Z</dcterms:modified>
</cp:coreProperties>
</file>