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11" d="100"/>
          <a:sy n="211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5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40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6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08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2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94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2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417D-F89E-6B45-A943-D737D8DB512A}" type="datetimeFigureOut">
              <a:rPr lang="en-US" smtClean="0"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C983C-078C-A94C-9F68-D6ACC21242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9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84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</vt:lpstr>
    </vt:vector>
  </TitlesOfParts>
  <Company>QBusinesSolutions,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Carlos Quintero</dc:creator>
  <cp:lastModifiedBy>Carlos Quintero</cp:lastModifiedBy>
  <cp:revision>1</cp:revision>
  <dcterms:created xsi:type="dcterms:W3CDTF">2015-05-13T17:27:25Z</dcterms:created>
  <dcterms:modified xsi:type="dcterms:W3CDTF">2015-05-13T17:28:02Z</dcterms:modified>
</cp:coreProperties>
</file>