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3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6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0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A69A-C73F-46DC-9E95-2F3FE9076F43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85C0-9C9E-4A50-BA25-2DB0FAE8C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Testing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Testing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2</dc:title>
  <dc:creator>Shelli - IAIA</dc:creator>
  <cp:lastModifiedBy>Shelli - IAIA</cp:lastModifiedBy>
  <cp:revision>1</cp:revision>
  <dcterms:created xsi:type="dcterms:W3CDTF">2015-05-13T18:19:14Z</dcterms:created>
  <dcterms:modified xsi:type="dcterms:W3CDTF">2015-05-13T18:19:25Z</dcterms:modified>
</cp:coreProperties>
</file>